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5" r:id="rId3"/>
    <p:sldId id="276" r:id="rId4"/>
    <p:sldId id="277" r:id="rId5"/>
    <p:sldId id="257" r:id="rId6"/>
    <p:sldId id="258" r:id="rId7"/>
    <p:sldId id="259" r:id="rId8"/>
    <p:sldId id="260" r:id="rId9"/>
    <p:sldId id="266" r:id="rId10"/>
    <p:sldId id="264" r:id="rId11"/>
    <p:sldId id="262" r:id="rId12"/>
    <p:sldId id="265" r:id="rId13"/>
    <p:sldId id="267" r:id="rId14"/>
    <p:sldId id="274" r:id="rId15"/>
    <p:sldId id="268" r:id="rId16"/>
    <p:sldId id="278" r:id="rId17"/>
    <p:sldId id="308" r:id="rId18"/>
    <p:sldId id="293" r:id="rId19"/>
    <p:sldId id="294" r:id="rId20"/>
    <p:sldId id="295" r:id="rId21"/>
    <p:sldId id="271" r:id="rId22"/>
    <p:sldId id="296" r:id="rId23"/>
    <p:sldId id="309" r:id="rId24"/>
    <p:sldId id="299" r:id="rId25"/>
    <p:sldId id="300" r:id="rId26"/>
    <p:sldId id="302" r:id="rId27"/>
    <p:sldId id="301" r:id="rId28"/>
    <p:sldId id="303" r:id="rId29"/>
    <p:sldId id="287" r:id="rId30"/>
    <p:sldId id="304" r:id="rId31"/>
    <p:sldId id="325" r:id="rId32"/>
    <p:sldId id="311" r:id="rId33"/>
    <p:sldId id="312" r:id="rId34"/>
    <p:sldId id="313" r:id="rId35"/>
    <p:sldId id="314" r:id="rId36"/>
    <p:sldId id="315" r:id="rId37"/>
    <p:sldId id="269" r:id="rId38"/>
    <p:sldId id="270" r:id="rId39"/>
    <p:sldId id="316" r:id="rId40"/>
    <p:sldId id="317" r:id="rId41"/>
    <p:sldId id="318" r:id="rId42"/>
    <p:sldId id="273" r:id="rId43"/>
    <p:sldId id="319" r:id="rId44"/>
    <p:sldId id="320" r:id="rId45"/>
    <p:sldId id="321" r:id="rId46"/>
    <p:sldId id="322" r:id="rId47"/>
    <p:sldId id="323" r:id="rId48"/>
    <p:sldId id="324" r:id="rId49"/>
    <p:sldId id="263" r:id="rId50"/>
    <p:sldId id="279" r:id="rId51"/>
    <p:sldId id="307" r:id="rId52"/>
    <p:sldId id="32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19"/>
    <p:restoredTop sz="92742"/>
  </p:normalViewPr>
  <p:slideViewPr>
    <p:cSldViewPr snapToGrid="0" snapToObjects="1">
      <p:cViewPr varScale="1">
        <p:scale>
          <a:sx n="94" d="100"/>
          <a:sy n="94" d="100"/>
        </p:scale>
        <p:origin x="42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2C985-9893-9044-AB76-1F470EDDDC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B43B04-61FC-9F4E-BA8A-15886D38E7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3138A3-F4DF-4744-9CF3-3073C0BF6C3A}"/>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5" name="Footer Placeholder 4">
            <a:extLst>
              <a:ext uri="{FF2B5EF4-FFF2-40B4-BE49-F238E27FC236}">
                <a16:creationId xmlns:a16="http://schemas.microsoft.com/office/drawing/2014/main" id="{0A8455FE-EF28-DA41-BBB8-80637B1073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282C51-0746-084E-815F-2687A7D094DC}"/>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3455776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BC30D-86E3-944C-88DA-6CF26C8E9A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598130-4588-8344-822B-685C7E7CDA2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9BCC55-AB93-CF4E-9595-D4CDD3D64AB7}"/>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5" name="Footer Placeholder 4">
            <a:extLst>
              <a:ext uri="{FF2B5EF4-FFF2-40B4-BE49-F238E27FC236}">
                <a16:creationId xmlns:a16="http://schemas.microsoft.com/office/drawing/2014/main" id="{6CD6C1ED-0B5F-5441-B1FE-0359DD022C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16A613-98EE-A54D-9CCA-6F0FBEC8E26E}"/>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309910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21C6D3-C6C9-BD48-B36B-B420C60BBE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D1F116-06C7-264E-813A-0B1E17E0A80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AB63A3-EC15-7544-A19E-B5FB6B59C1F5}"/>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5" name="Footer Placeholder 4">
            <a:extLst>
              <a:ext uri="{FF2B5EF4-FFF2-40B4-BE49-F238E27FC236}">
                <a16:creationId xmlns:a16="http://schemas.microsoft.com/office/drawing/2014/main" id="{1322C68C-BD6A-3647-A99D-D8605EB0A1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19D5E8-A5BB-D64A-A064-9AA328E4A119}"/>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596737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78730-C698-5D4B-BA63-B081476703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A4C56B-BADE-154E-8D41-1ED24D0A7FD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65C31-301A-EA4B-A8D5-118B25AC9DC5}"/>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5" name="Footer Placeholder 4">
            <a:extLst>
              <a:ext uri="{FF2B5EF4-FFF2-40B4-BE49-F238E27FC236}">
                <a16:creationId xmlns:a16="http://schemas.microsoft.com/office/drawing/2014/main" id="{7E241259-83DF-E24B-B65D-952EB9557C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81F5D1-1F36-0042-A3A4-768CA796572E}"/>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3193106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7E41B-3965-4E4B-B1AF-21797FAC8D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A15FF3-FDA4-D64B-B5C8-089EE0008D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2045CE7-400F-BF46-BF96-B769A890360F}"/>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5" name="Footer Placeholder 4">
            <a:extLst>
              <a:ext uri="{FF2B5EF4-FFF2-40B4-BE49-F238E27FC236}">
                <a16:creationId xmlns:a16="http://schemas.microsoft.com/office/drawing/2014/main" id="{37D64DFF-82B7-DB40-8F07-EE51861385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390D28-A7B9-0145-AD2D-2490D08227F0}"/>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3659751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47557-D8A7-8E41-AFAC-1594E33935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546C30-6CE0-6B44-9C01-3AABC25D895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860708-E451-474A-8703-59848CBE2F0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FC1F4E-4D6B-964E-857A-80D7B6B6B1AB}"/>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6" name="Footer Placeholder 5">
            <a:extLst>
              <a:ext uri="{FF2B5EF4-FFF2-40B4-BE49-F238E27FC236}">
                <a16:creationId xmlns:a16="http://schemas.microsoft.com/office/drawing/2014/main" id="{32217CA1-6B5E-0847-8F46-D637C5420E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835CCB-C497-EA4B-887F-3CC111511B55}"/>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3759036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45BDE-511F-2545-B68B-C3C2D99C72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78F2E6-04F7-DF4E-8551-04DBB7D913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3400AFD-0DB2-5946-AC89-6BF94AF011D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F01FA7-4CF4-5247-9D9C-7AB3B7747B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6A231D9-4147-8447-894F-B7CE044B475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A4ADBF-E980-F149-9095-0236B4D8487E}"/>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8" name="Footer Placeholder 7">
            <a:extLst>
              <a:ext uri="{FF2B5EF4-FFF2-40B4-BE49-F238E27FC236}">
                <a16:creationId xmlns:a16="http://schemas.microsoft.com/office/drawing/2014/main" id="{B8C9962D-BEBD-A643-BE87-3A0F2630DC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036ADB-6B67-D042-A7FF-D23F00275C18}"/>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1447182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EECC6-38A0-3D45-88B2-CB34280C21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91DF97-0B83-A946-B3DC-CC3979D94041}"/>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4" name="Footer Placeholder 3">
            <a:extLst>
              <a:ext uri="{FF2B5EF4-FFF2-40B4-BE49-F238E27FC236}">
                <a16:creationId xmlns:a16="http://schemas.microsoft.com/office/drawing/2014/main" id="{64CE887C-3C8A-6841-B409-8CEA6845A4F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72566A-88DA-1247-94E3-A55F43F87999}"/>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1456620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13D360-0F40-3D4A-9FCD-7BB5445B4DAE}"/>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3" name="Footer Placeholder 2">
            <a:extLst>
              <a:ext uri="{FF2B5EF4-FFF2-40B4-BE49-F238E27FC236}">
                <a16:creationId xmlns:a16="http://schemas.microsoft.com/office/drawing/2014/main" id="{F34157C5-0F68-1945-A647-44E91D6D12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22EA02-8F0E-6743-963B-0376834C3C57}"/>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387666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13CD8-C3D1-8243-A715-65B5CA9DB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C1BFD4-C2B8-0C43-A436-915D2259D6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4CE2E9-0462-794B-8750-1D26336D16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45F6A1-878F-4A4A-A72A-F7972C792CEF}"/>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6" name="Footer Placeholder 5">
            <a:extLst>
              <a:ext uri="{FF2B5EF4-FFF2-40B4-BE49-F238E27FC236}">
                <a16:creationId xmlns:a16="http://schemas.microsoft.com/office/drawing/2014/main" id="{9293360E-5580-264C-B13F-4D488C7957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50F46-F4A2-CA4B-82D3-8DB60C185202}"/>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1763801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02AAE-7CF6-4547-A508-0DF9E3C4B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487BE1-AA61-D347-9566-6DEE96592E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DE5CFE-0DA3-2045-A551-DB32D79C0E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E77BCC-AFAC-5348-85B1-4F4DF8B62015}"/>
              </a:ext>
            </a:extLst>
          </p:cNvPr>
          <p:cNvSpPr>
            <a:spLocks noGrp="1"/>
          </p:cNvSpPr>
          <p:nvPr>
            <p:ph type="dt" sz="half" idx="10"/>
          </p:nvPr>
        </p:nvSpPr>
        <p:spPr/>
        <p:txBody>
          <a:bodyPr/>
          <a:lstStyle/>
          <a:p>
            <a:fld id="{FD36629E-23C2-8F40-8586-B8D7238E9985}" type="datetimeFigureOut">
              <a:rPr lang="en-US" smtClean="0"/>
              <a:t>9/18/19</a:t>
            </a:fld>
            <a:endParaRPr lang="en-US"/>
          </a:p>
        </p:txBody>
      </p:sp>
      <p:sp>
        <p:nvSpPr>
          <p:cNvPr id="6" name="Footer Placeholder 5">
            <a:extLst>
              <a:ext uri="{FF2B5EF4-FFF2-40B4-BE49-F238E27FC236}">
                <a16:creationId xmlns:a16="http://schemas.microsoft.com/office/drawing/2014/main" id="{2DC486DB-A601-314F-B70D-F88166409A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17B47-BCF3-084F-994F-3305E76AE2AF}"/>
              </a:ext>
            </a:extLst>
          </p:cNvPr>
          <p:cNvSpPr>
            <a:spLocks noGrp="1"/>
          </p:cNvSpPr>
          <p:nvPr>
            <p:ph type="sldNum" sz="quarter" idx="12"/>
          </p:nvPr>
        </p:nvSpPr>
        <p:spPr/>
        <p:txBody>
          <a:bodyPr/>
          <a:lstStyle/>
          <a:p>
            <a:fld id="{E2FEA655-065F-F04B-972F-5F53DF05D123}" type="slidenum">
              <a:rPr lang="en-US" smtClean="0"/>
              <a:t>‹#›</a:t>
            </a:fld>
            <a:endParaRPr lang="en-US"/>
          </a:p>
        </p:txBody>
      </p:sp>
    </p:spTree>
    <p:extLst>
      <p:ext uri="{BB962C8B-B14F-4D97-AF65-F5344CB8AC3E}">
        <p14:creationId xmlns:p14="http://schemas.microsoft.com/office/powerpoint/2010/main" val="1297310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33AED5-3DE0-174B-B112-A45D341CA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EDF032-7793-C24D-BB49-9F171FC4AC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25CC69-08C9-FD4B-BFB4-8AC3B133CE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6629E-23C2-8F40-8586-B8D7238E9985}" type="datetimeFigureOut">
              <a:rPr lang="en-US" smtClean="0"/>
              <a:t>9/18/19</a:t>
            </a:fld>
            <a:endParaRPr lang="en-US"/>
          </a:p>
        </p:txBody>
      </p:sp>
      <p:sp>
        <p:nvSpPr>
          <p:cNvPr id="5" name="Footer Placeholder 4">
            <a:extLst>
              <a:ext uri="{FF2B5EF4-FFF2-40B4-BE49-F238E27FC236}">
                <a16:creationId xmlns:a16="http://schemas.microsoft.com/office/drawing/2014/main" id="{42D115BD-BD0D-F54C-A543-D5B648368A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6D3DD4-4611-A64E-810C-B3829B5B52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EA655-065F-F04B-972F-5F53DF05D123}" type="slidenum">
              <a:rPr lang="en-US" smtClean="0"/>
              <a:t>‹#›</a:t>
            </a:fld>
            <a:endParaRPr lang="en-US"/>
          </a:p>
        </p:txBody>
      </p:sp>
    </p:spTree>
    <p:extLst>
      <p:ext uri="{BB962C8B-B14F-4D97-AF65-F5344CB8AC3E}">
        <p14:creationId xmlns:p14="http://schemas.microsoft.com/office/powerpoint/2010/main" val="1158378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2" Type="http://schemas.openxmlformats.org/officeDocument/2006/relationships/hyperlink" Target="https://www.psychologytoday.com/basics/cognition"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54B09D9-1888-1F4A-869C-E5E122C74B5B}"/>
              </a:ext>
            </a:extLst>
          </p:cNvPr>
          <p:cNvPicPr>
            <a:picLocks noChangeAspect="1"/>
          </p:cNvPicPr>
          <p:nvPr/>
        </p:nvPicPr>
        <p:blipFill>
          <a:blip r:embed="rId2"/>
          <a:stretch>
            <a:fillRect/>
          </a:stretch>
        </p:blipFill>
        <p:spPr>
          <a:xfrm rot="18504153">
            <a:off x="2060944" y="1195266"/>
            <a:ext cx="6883400" cy="3937000"/>
          </a:xfrm>
          <a:prstGeom prst="rect">
            <a:avLst/>
          </a:prstGeom>
          <a:solidFill>
            <a:schemeClr val="tx1"/>
          </a:solidFill>
          <a:ln>
            <a:solidFill>
              <a:schemeClr val="tx1"/>
            </a:solidFill>
          </a:ln>
        </p:spPr>
      </p:pic>
      <p:sp>
        <p:nvSpPr>
          <p:cNvPr id="15" name="Freeform 14">
            <a:extLst>
              <a:ext uri="{FF2B5EF4-FFF2-40B4-BE49-F238E27FC236}">
                <a16:creationId xmlns:a16="http://schemas.microsoft.com/office/drawing/2014/main" id="{993A55A4-8B77-9648-BF8B-F1085235C900}"/>
              </a:ext>
            </a:extLst>
          </p:cNvPr>
          <p:cNvSpPr/>
          <p:nvPr/>
        </p:nvSpPr>
        <p:spPr>
          <a:xfrm>
            <a:off x="5370653" y="1932972"/>
            <a:ext cx="787881" cy="1030147"/>
          </a:xfrm>
          <a:custGeom>
            <a:avLst/>
            <a:gdLst>
              <a:gd name="connsiteX0" fmla="*/ 0 w 787881"/>
              <a:gd name="connsiteY0" fmla="*/ 370390 h 1030147"/>
              <a:gd name="connsiteX1" fmla="*/ 0 w 787881"/>
              <a:gd name="connsiteY1" fmla="*/ 370390 h 1030147"/>
              <a:gd name="connsiteX2" fmla="*/ 23150 w 787881"/>
              <a:gd name="connsiteY2" fmla="*/ 474562 h 1030147"/>
              <a:gd name="connsiteX3" fmla="*/ 34724 w 787881"/>
              <a:gd name="connsiteY3" fmla="*/ 509286 h 1030147"/>
              <a:gd name="connsiteX4" fmla="*/ 81023 w 787881"/>
              <a:gd name="connsiteY4" fmla="*/ 578734 h 1030147"/>
              <a:gd name="connsiteX5" fmla="*/ 127322 w 787881"/>
              <a:gd name="connsiteY5" fmla="*/ 671332 h 1030147"/>
              <a:gd name="connsiteX6" fmla="*/ 162046 w 787881"/>
              <a:gd name="connsiteY6" fmla="*/ 798653 h 1030147"/>
              <a:gd name="connsiteX7" fmla="*/ 150471 w 787881"/>
              <a:gd name="connsiteY7" fmla="*/ 856527 h 1030147"/>
              <a:gd name="connsiteX8" fmla="*/ 127322 w 787881"/>
              <a:gd name="connsiteY8" fmla="*/ 891251 h 1030147"/>
              <a:gd name="connsiteX9" fmla="*/ 115747 w 787881"/>
              <a:gd name="connsiteY9" fmla="*/ 925975 h 1030147"/>
              <a:gd name="connsiteX10" fmla="*/ 127322 w 787881"/>
              <a:gd name="connsiteY10" fmla="*/ 960699 h 1030147"/>
              <a:gd name="connsiteX11" fmla="*/ 162046 w 787881"/>
              <a:gd name="connsiteY11" fmla="*/ 983848 h 1030147"/>
              <a:gd name="connsiteX12" fmla="*/ 185195 w 787881"/>
              <a:gd name="connsiteY12" fmla="*/ 1006998 h 1030147"/>
              <a:gd name="connsiteX13" fmla="*/ 300942 w 787881"/>
              <a:gd name="connsiteY13" fmla="*/ 1030147 h 1030147"/>
              <a:gd name="connsiteX14" fmla="*/ 497712 w 787881"/>
              <a:gd name="connsiteY14" fmla="*/ 1018572 h 1030147"/>
              <a:gd name="connsiteX15" fmla="*/ 509286 w 787881"/>
              <a:gd name="connsiteY15" fmla="*/ 983848 h 1030147"/>
              <a:gd name="connsiteX16" fmla="*/ 532436 w 787881"/>
              <a:gd name="connsiteY16" fmla="*/ 960699 h 1030147"/>
              <a:gd name="connsiteX17" fmla="*/ 555585 w 787881"/>
              <a:gd name="connsiteY17" fmla="*/ 891251 h 1030147"/>
              <a:gd name="connsiteX18" fmla="*/ 567160 w 787881"/>
              <a:gd name="connsiteY18" fmla="*/ 856527 h 1030147"/>
              <a:gd name="connsiteX19" fmla="*/ 544010 w 787881"/>
              <a:gd name="connsiteY19" fmla="*/ 775504 h 1030147"/>
              <a:gd name="connsiteX20" fmla="*/ 509286 w 787881"/>
              <a:gd name="connsiteY20" fmla="*/ 763929 h 1030147"/>
              <a:gd name="connsiteX21" fmla="*/ 474562 w 787881"/>
              <a:gd name="connsiteY21" fmla="*/ 740780 h 1030147"/>
              <a:gd name="connsiteX22" fmla="*/ 451413 w 787881"/>
              <a:gd name="connsiteY22" fmla="*/ 706056 h 1030147"/>
              <a:gd name="connsiteX23" fmla="*/ 381965 w 787881"/>
              <a:gd name="connsiteY23" fmla="*/ 613458 h 1030147"/>
              <a:gd name="connsiteX24" fmla="*/ 358815 w 787881"/>
              <a:gd name="connsiteY24" fmla="*/ 544010 h 1030147"/>
              <a:gd name="connsiteX25" fmla="*/ 381965 w 787881"/>
              <a:gd name="connsiteY25" fmla="*/ 520861 h 1030147"/>
              <a:gd name="connsiteX26" fmla="*/ 416689 w 787881"/>
              <a:gd name="connsiteY26" fmla="*/ 497712 h 1030147"/>
              <a:gd name="connsiteX27" fmla="*/ 462988 w 787881"/>
              <a:gd name="connsiteY27" fmla="*/ 451413 h 1030147"/>
              <a:gd name="connsiteX28" fmla="*/ 520861 w 787881"/>
              <a:gd name="connsiteY28" fmla="*/ 393539 h 1030147"/>
              <a:gd name="connsiteX29" fmla="*/ 555585 w 787881"/>
              <a:gd name="connsiteY29" fmla="*/ 358815 h 1030147"/>
              <a:gd name="connsiteX30" fmla="*/ 578734 w 787881"/>
              <a:gd name="connsiteY30" fmla="*/ 324091 h 1030147"/>
              <a:gd name="connsiteX31" fmla="*/ 601884 w 787881"/>
              <a:gd name="connsiteY31" fmla="*/ 300942 h 1030147"/>
              <a:gd name="connsiteX32" fmla="*/ 648182 w 787881"/>
              <a:gd name="connsiteY32" fmla="*/ 231494 h 1030147"/>
              <a:gd name="connsiteX33" fmla="*/ 740780 w 787881"/>
              <a:gd name="connsiteY33" fmla="*/ 150471 h 1030147"/>
              <a:gd name="connsiteX34" fmla="*/ 763929 w 787881"/>
              <a:gd name="connsiteY34" fmla="*/ 115747 h 1030147"/>
              <a:gd name="connsiteX35" fmla="*/ 787079 w 787881"/>
              <a:gd name="connsiteY35" fmla="*/ 92598 h 1030147"/>
              <a:gd name="connsiteX36" fmla="*/ 775504 w 787881"/>
              <a:gd name="connsiteY36" fmla="*/ 34724 h 1030147"/>
              <a:gd name="connsiteX37" fmla="*/ 706056 w 787881"/>
              <a:gd name="connsiteY37" fmla="*/ 0 h 1030147"/>
              <a:gd name="connsiteX38" fmla="*/ 625033 w 787881"/>
              <a:gd name="connsiteY38" fmla="*/ 46299 h 1030147"/>
              <a:gd name="connsiteX39" fmla="*/ 509286 w 787881"/>
              <a:gd name="connsiteY39" fmla="*/ 115747 h 1030147"/>
              <a:gd name="connsiteX40" fmla="*/ 405114 w 787881"/>
              <a:gd name="connsiteY40" fmla="*/ 173620 h 1030147"/>
              <a:gd name="connsiteX41" fmla="*/ 358815 w 787881"/>
              <a:gd name="connsiteY41" fmla="*/ 219919 h 1030147"/>
              <a:gd name="connsiteX42" fmla="*/ 289367 w 787881"/>
              <a:gd name="connsiteY42" fmla="*/ 254643 h 1030147"/>
              <a:gd name="connsiteX43" fmla="*/ 254643 w 787881"/>
              <a:gd name="connsiteY43" fmla="*/ 266218 h 1030147"/>
              <a:gd name="connsiteX44" fmla="*/ 219919 w 787881"/>
              <a:gd name="connsiteY44" fmla="*/ 289367 h 1030147"/>
              <a:gd name="connsiteX45" fmla="*/ 173620 w 787881"/>
              <a:gd name="connsiteY45" fmla="*/ 335666 h 1030147"/>
              <a:gd name="connsiteX46" fmla="*/ 69448 w 787881"/>
              <a:gd name="connsiteY46" fmla="*/ 370390 h 1030147"/>
              <a:gd name="connsiteX47" fmla="*/ 34724 w 787881"/>
              <a:gd name="connsiteY47" fmla="*/ 381965 h 1030147"/>
              <a:gd name="connsiteX48" fmla="*/ 0 w 787881"/>
              <a:gd name="connsiteY48" fmla="*/ 370390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87881" h="1030147">
                <a:moveTo>
                  <a:pt x="0" y="370390"/>
                </a:moveTo>
                <a:lnTo>
                  <a:pt x="0" y="370390"/>
                </a:lnTo>
                <a:cubicBezTo>
                  <a:pt x="7717" y="405114"/>
                  <a:pt x="14523" y="440053"/>
                  <a:pt x="23150" y="474562"/>
                </a:cubicBezTo>
                <a:cubicBezTo>
                  <a:pt x="26109" y="486398"/>
                  <a:pt x="28799" y="498621"/>
                  <a:pt x="34724" y="509286"/>
                </a:cubicBezTo>
                <a:cubicBezTo>
                  <a:pt x="48236" y="533607"/>
                  <a:pt x="72225" y="552340"/>
                  <a:pt x="81023" y="578734"/>
                </a:cubicBezTo>
                <a:cubicBezTo>
                  <a:pt x="107623" y="658535"/>
                  <a:pt x="86918" y="630928"/>
                  <a:pt x="127322" y="671332"/>
                </a:cubicBezTo>
                <a:cubicBezTo>
                  <a:pt x="156692" y="759444"/>
                  <a:pt x="145685" y="716852"/>
                  <a:pt x="162046" y="798653"/>
                </a:cubicBezTo>
                <a:cubicBezTo>
                  <a:pt x="158188" y="817944"/>
                  <a:pt x="157379" y="838106"/>
                  <a:pt x="150471" y="856527"/>
                </a:cubicBezTo>
                <a:cubicBezTo>
                  <a:pt x="145587" y="869552"/>
                  <a:pt x="133543" y="878809"/>
                  <a:pt x="127322" y="891251"/>
                </a:cubicBezTo>
                <a:cubicBezTo>
                  <a:pt x="121866" y="902164"/>
                  <a:pt x="119605" y="914400"/>
                  <a:pt x="115747" y="925975"/>
                </a:cubicBezTo>
                <a:cubicBezTo>
                  <a:pt x="119605" y="937550"/>
                  <a:pt x="119700" y="951172"/>
                  <a:pt x="127322" y="960699"/>
                </a:cubicBezTo>
                <a:cubicBezTo>
                  <a:pt x="136012" y="971562"/>
                  <a:pt x="151183" y="975158"/>
                  <a:pt x="162046" y="983848"/>
                </a:cubicBezTo>
                <a:cubicBezTo>
                  <a:pt x="170567" y="990665"/>
                  <a:pt x="175837" y="1001383"/>
                  <a:pt x="185195" y="1006998"/>
                </a:cubicBezTo>
                <a:cubicBezTo>
                  <a:pt x="210444" y="1022148"/>
                  <a:pt x="286901" y="1028141"/>
                  <a:pt x="300942" y="1030147"/>
                </a:cubicBezTo>
                <a:cubicBezTo>
                  <a:pt x="366532" y="1026289"/>
                  <a:pt x="433573" y="1032825"/>
                  <a:pt x="497712" y="1018572"/>
                </a:cubicBezTo>
                <a:cubicBezTo>
                  <a:pt x="509622" y="1015925"/>
                  <a:pt x="503009" y="994310"/>
                  <a:pt x="509286" y="983848"/>
                </a:cubicBezTo>
                <a:cubicBezTo>
                  <a:pt x="514901" y="974490"/>
                  <a:pt x="524719" y="968415"/>
                  <a:pt x="532436" y="960699"/>
                </a:cubicBezTo>
                <a:lnTo>
                  <a:pt x="555585" y="891251"/>
                </a:lnTo>
                <a:lnTo>
                  <a:pt x="567160" y="856527"/>
                </a:lnTo>
                <a:cubicBezTo>
                  <a:pt x="567060" y="856126"/>
                  <a:pt x="549545" y="781039"/>
                  <a:pt x="544010" y="775504"/>
                </a:cubicBezTo>
                <a:cubicBezTo>
                  <a:pt x="535383" y="766877"/>
                  <a:pt x="520199" y="769385"/>
                  <a:pt x="509286" y="763929"/>
                </a:cubicBezTo>
                <a:cubicBezTo>
                  <a:pt x="496844" y="757708"/>
                  <a:pt x="486137" y="748496"/>
                  <a:pt x="474562" y="740780"/>
                </a:cubicBezTo>
                <a:cubicBezTo>
                  <a:pt x="466846" y="729205"/>
                  <a:pt x="460103" y="716919"/>
                  <a:pt x="451413" y="706056"/>
                </a:cubicBezTo>
                <a:cubicBezTo>
                  <a:pt x="420073" y="666880"/>
                  <a:pt x="405042" y="682687"/>
                  <a:pt x="381965" y="613458"/>
                </a:cubicBezTo>
                <a:lnTo>
                  <a:pt x="358815" y="544010"/>
                </a:lnTo>
                <a:cubicBezTo>
                  <a:pt x="366532" y="536294"/>
                  <a:pt x="373443" y="527678"/>
                  <a:pt x="381965" y="520861"/>
                </a:cubicBezTo>
                <a:cubicBezTo>
                  <a:pt x="392828" y="512171"/>
                  <a:pt x="407999" y="508575"/>
                  <a:pt x="416689" y="497712"/>
                </a:cubicBezTo>
                <a:cubicBezTo>
                  <a:pt x="461584" y="441592"/>
                  <a:pt x="387225" y="476665"/>
                  <a:pt x="462988" y="451413"/>
                </a:cubicBezTo>
                <a:lnTo>
                  <a:pt x="520861" y="393539"/>
                </a:lnTo>
                <a:cubicBezTo>
                  <a:pt x="532436" y="381964"/>
                  <a:pt x="546505" y="372435"/>
                  <a:pt x="555585" y="358815"/>
                </a:cubicBezTo>
                <a:cubicBezTo>
                  <a:pt x="563301" y="347240"/>
                  <a:pt x="570044" y="334954"/>
                  <a:pt x="578734" y="324091"/>
                </a:cubicBezTo>
                <a:cubicBezTo>
                  <a:pt x="585551" y="315570"/>
                  <a:pt x="595336" y="309672"/>
                  <a:pt x="601884" y="300942"/>
                </a:cubicBezTo>
                <a:cubicBezTo>
                  <a:pt x="618577" y="278684"/>
                  <a:pt x="628509" y="251167"/>
                  <a:pt x="648182" y="231494"/>
                </a:cubicBezTo>
                <a:cubicBezTo>
                  <a:pt x="715893" y="163783"/>
                  <a:pt x="683356" y="188753"/>
                  <a:pt x="740780" y="150471"/>
                </a:cubicBezTo>
                <a:cubicBezTo>
                  <a:pt x="748496" y="138896"/>
                  <a:pt x="755239" y="126610"/>
                  <a:pt x="763929" y="115747"/>
                </a:cubicBezTo>
                <a:cubicBezTo>
                  <a:pt x="770746" y="107226"/>
                  <a:pt x="785536" y="103401"/>
                  <a:pt x="787079" y="92598"/>
                </a:cubicBezTo>
                <a:cubicBezTo>
                  <a:pt x="789861" y="73122"/>
                  <a:pt x="785265" y="51805"/>
                  <a:pt x="775504" y="34724"/>
                </a:cubicBezTo>
                <a:cubicBezTo>
                  <a:pt x="764946" y="16247"/>
                  <a:pt x="723879" y="5941"/>
                  <a:pt x="706056" y="0"/>
                </a:cubicBezTo>
                <a:cubicBezTo>
                  <a:pt x="625065" y="20248"/>
                  <a:pt x="690362" y="-4513"/>
                  <a:pt x="625033" y="46299"/>
                </a:cubicBezTo>
                <a:cubicBezTo>
                  <a:pt x="529036" y="120964"/>
                  <a:pt x="588031" y="68500"/>
                  <a:pt x="509286" y="115747"/>
                </a:cubicBezTo>
                <a:cubicBezTo>
                  <a:pt x="409786" y="175447"/>
                  <a:pt x="474959" y="150340"/>
                  <a:pt x="405114" y="173620"/>
                </a:cubicBezTo>
                <a:cubicBezTo>
                  <a:pt x="389681" y="189053"/>
                  <a:pt x="379520" y="213017"/>
                  <a:pt x="358815" y="219919"/>
                </a:cubicBezTo>
                <a:cubicBezTo>
                  <a:pt x="271535" y="249013"/>
                  <a:pt x="379118" y="209767"/>
                  <a:pt x="289367" y="254643"/>
                </a:cubicBezTo>
                <a:cubicBezTo>
                  <a:pt x="278454" y="260099"/>
                  <a:pt x="265556" y="260762"/>
                  <a:pt x="254643" y="266218"/>
                </a:cubicBezTo>
                <a:cubicBezTo>
                  <a:pt x="242201" y="272439"/>
                  <a:pt x="230481" y="280314"/>
                  <a:pt x="219919" y="289367"/>
                </a:cubicBezTo>
                <a:cubicBezTo>
                  <a:pt x="203348" y="303571"/>
                  <a:pt x="194326" y="328764"/>
                  <a:pt x="173620" y="335666"/>
                </a:cubicBezTo>
                <a:lnTo>
                  <a:pt x="69448" y="370390"/>
                </a:lnTo>
                <a:lnTo>
                  <a:pt x="34724" y="381965"/>
                </a:lnTo>
                <a:lnTo>
                  <a:pt x="0" y="37039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E306048B-F125-5F43-AC8F-97A3A2202C82}"/>
              </a:ext>
            </a:extLst>
          </p:cNvPr>
          <p:cNvSpPr/>
          <p:nvPr/>
        </p:nvSpPr>
        <p:spPr>
          <a:xfrm>
            <a:off x="4331481" y="3748999"/>
            <a:ext cx="749805" cy="591507"/>
          </a:xfrm>
          <a:custGeom>
            <a:avLst/>
            <a:gdLst>
              <a:gd name="connsiteX0" fmla="*/ 20600 w 749805"/>
              <a:gd name="connsiteY0" fmla="*/ 383163 h 591507"/>
              <a:gd name="connsiteX1" fmla="*/ 20600 w 749805"/>
              <a:gd name="connsiteY1" fmla="*/ 383163 h 591507"/>
              <a:gd name="connsiteX2" fmla="*/ 9025 w 749805"/>
              <a:gd name="connsiteY2" fmla="*/ 278991 h 591507"/>
              <a:gd name="connsiteX3" fmla="*/ 20600 w 749805"/>
              <a:gd name="connsiteY3" fmla="*/ 244267 h 591507"/>
              <a:gd name="connsiteX4" fmla="*/ 101623 w 749805"/>
              <a:gd name="connsiteY4" fmla="*/ 174819 h 591507"/>
              <a:gd name="connsiteX5" fmla="*/ 124772 w 749805"/>
              <a:gd name="connsiteY5" fmla="*/ 151669 h 591507"/>
              <a:gd name="connsiteX6" fmla="*/ 159496 w 749805"/>
              <a:gd name="connsiteY6" fmla="*/ 140095 h 591507"/>
              <a:gd name="connsiteX7" fmla="*/ 252094 w 749805"/>
              <a:gd name="connsiteY7" fmla="*/ 70647 h 591507"/>
              <a:gd name="connsiteX8" fmla="*/ 321542 w 749805"/>
              <a:gd name="connsiteY8" fmla="*/ 47497 h 591507"/>
              <a:gd name="connsiteX9" fmla="*/ 356266 w 749805"/>
              <a:gd name="connsiteY9" fmla="*/ 35923 h 591507"/>
              <a:gd name="connsiteX10" fmla="*/ 425714 w 749805"/>
              <a:gd name="connsiteY10" fmla="*/ 24348 h 591507"/>
              <a:gd name="connsiteX11" fmla="*/ 738230 w 749805"/>
              <a:gd name="connsiteY11" fmla="*/ 70647 h 591507"/>
              <a:gd name="connsiteX12" fmla="*/ 749805 w 749805"/>
              <a:gd name="connsiteY12" fmla="*/ 163244 h 591507"/>
              <a:gd name="connsiteX13" fmla="*/ 738230 w 749805"/>
              <a:gd name="connsiteY13" fmla="*/ 417887 h 591507"/>
              <a:gd name="connsiteX14" fmla="*/ 726656 w 749805"/>
              <a:gd name="connsiteY14" fmla="*/ 464186 h 591507"/>
              <a:gd name="connsiteX15" fmla="*/ 703506 w 749805"/>
              <a:gd name="connsiteY15" fmla="*/ 498910 h 591507"/>
              <a:gd name="connsiteX16" fmla="*/ 541461 w 749805"/>
              <a:gd name="connsiteY16" fmla="*/ 568358 h 591507"/>
              <a:gd name="connsiteX17" fmla="*/ 472013 w 749805"/>
              <a:gd name="connsiteY17" fmla="*/ 591507 h 591507"/>
              <a:gd name="connsiteX18" fmla="*/ 66899 w 749805"/>
              <a:gd name="connsiteY18" fmla="*/ 579933 h 591507"/>
              <a:gd name="connsiteX19" fmla="*/ 32175 w 749805"/>
              <a:gd name="connsiteY19" fmla="*/ 568358 h 591507"/>
              <a:gd name="connsiteX20" fmla="*/ 9025 w 749805"/>
              <a:gd name="connsiteY20" fmla="*/ 533634 h 591507"/>
              <a:gd name="connsiteX21" fmla="*/ 20600 w 749805"/>
              <a:gd name="connsiteY21" fmla="*/ 383163 h 5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9805" h="591507">
                <a:moveTo>
                  <a:pt x="20600" y="383163"/>
                </a:moveTo>
                <a:lnTo>
                  <a:pt x="20600" y="383163"/>
                </a:lnTo>
                <a:cubicBezTo>
                  <a:pt x="16742" y="348439"/>
                  <a:pt x="9025" y="313929"/>
                  <a:pt x="9025" y="278991"/>
                </a:cubicBezTo>
                <a:cubicBezTo>
                  <a:pt x="9025" y="266790"/>
                  <a:pt x="13508" y="254195"/>
                  <a:pt x="20600" y="244267"/>
                </a:cubicBezTo>
                <a:cubicBezTo>
                  <a:pt x="57753" y="192253"/>
                  <a:pt x="60838" y="207448"/>
                  <a:pt x="101623" y="174819"/>
                </a:cubicBezTo>
                <a:cubicBezTo>
                  <a:pt x="110144" y="168002"/>
                  <a:pt x="115414" y="157284"/>
                  <a:pt x="124772" y="151669"/>
                </a:cubicBezTo>
                <a:cubicBezTo>
                  <a:pt x="135234" y="145392"/>
                  <a:pt x="147921" y="143953"/>
                  <a:pt x="159496" y="140095"/>
                </a:cubicBezTo>
                <a:cubicBezTo>
                  <a:pt x="186919" y="112672"/>
                  <a:pt x="212828" y="83736"/>
                  <a:pt x="252094" y="70647"/>
                </a:cubicBezTo>
                <a:lnTo>
                  <a:pt x="321542" y="47497"/>
                </a:lnTo>
                <a:cubicBezTo>
                  <a:pt x="333117" y="43639"/>
                  <a:pt x="344231" y="37929"/>
                  <a:pt x="356266" y="35923"/>
                </a:cubicBezTo>
                <a:lnTo>
                  <a:pt x="425714" y="24348"/>
                </a:lnTo>
                <a:cubicBezTo>
                  <a:pt x="575706" y="30117"/>
                  <a:pt x="714740" y="-58552"/>
                  <a:pt x="738230" y="70647"/>
                </a:cubicBezTo>
                <a:cubicBezTo>
                  <a:pt x="743794" y="101251"/>
                  <a:pt x="745947" y="132378"/>
                  <a:pt x="749805" y="163244"/>
                </a:cubicBezTo>
                <a:cubicBezTo>
                  <a:pt x="745947" y="248125"/>
                  <a:pt x="744747" y="333169"/>
                  <a:pt x="738230" y="417887"/>
                </a:cubicBezTo>
                <a:cubicBezTo>
                  <a:pt x="737010" y="433748"/>
                  <a:pt x="732922" y="449564"/>
                  <a:pt x="726656" y="464186"/>
                </a:cubicBezTo>
                <a:cubicBezTo>
                  <a:pt x="721176" y="476972"/>
                  <a:pt x="713975" y="489749"/>
                  <a:pt x="703506" y="498910"/>
                </a:cubicBezTo>
                <a:cubicBezTo>
                  <a:pt x="628388" y="564638"/>
                  <a:pt x="637261" y="536425"/>
                  <a:pt x="541461" y="568358"/>
                </a:cubicBezTo>
                <a:lnTo>
                  <a:pt x="472013" y="591507"/>
                </a:lnTo>
                <a:cubicBezTo>
                  <a:pt x="336975" y="587649"/>
                  <a:pt x="201805" y="587033"/>
                  <a:pt x="66899" y="579933"/>
                </a:cubicBezTo>
                <a:cubicBezTo>
                  <a:pt x="54715" y="579292"/>
                  <a:pt x="41702" y="575980"/>
                  <a:pt x="32175" y="568358"/>
                </a:cubicBezTo>
                <a:cubicBezTo>
                  <a:pt x="21312" y="559668"/>
                  <a:pt x="16742" y="545209"/>
                  <a:pt x="9025" y="533634"/>
                </a:cubicBezTo>
                <a:cubicBezTo>
                  <a:pt x="-15969" y="458647"/>
                  <a:pt x="18671" y="408241"/>
                  <a:pt x="20600" y="383163"/>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4AFF6F30-2825-2444-84FD-4CFF70FEEF5E}"/>
              </a:ext>
            </a:extLst>
          </p:cNvPr>
          <p:cNvSpPr/>
          <p:nvPr/>
        </p:nvSpPr>
        <p:spPr>
          <a:xfrm>
            <a:off x="4861367" y="3345084"/>
            <a:ext cx="474757" cy="358815"/>
          </a:xfrm>
          <a:custGeom>
            <a:avLst/>
            <a:gdLst>
              <a:gd name="connsiteX0" fmla="*/ 0 w 474757"/>
              <a:gd name="connsiteY0" fmla="*/ 92597 h 358815"/>
              <a:gd name="connsiteX1" fmla="*/ 0 w 474757"/>
              <a:gd name="connsiteY1" fmla="*/ 92597 h 358815"/>
              <a:gd name="connsiteX2" fmla="*/ 127322 w 474757"/>
              <a:gd name="connsiteY2" fmla="*/ 150470 h 358815"/>
              <a:gd name="connsiteX3" fmla="*/ 150471 w 474757"/>
              <a:gd name="connsiteY3" fmla="*/ 173620 h 358815"/>
              <a:gd name="connsiteX4" fmla="*/ 162046 w 474757"/>
              <a:gd name="connsiteY4" fmla="*/ 208344 h 358815"/>
              <a:gd name="connsiteX5" fmla="*/ 196770 w 474757"/>
              <a:gd name="connsiteY5" fmla="*/ 231493 h 358815"/>
              <a:gd name="connsiteX6" fmla="*/ 219919 w 474757"/>
              <a:gd name="connsiteY6" fmla="*/ 254643 h 358815"/>
              <a:gd name="connsiteX7" fmla="*/ 254643 w 474757"/>
              <a:gd name="connsiteY7" fmla="*/ 324091 h 358815"/>
              <a:gd name="connsiteX8" fmla="*/ 324091 w 474757"/>
              <a:gd name="connsiteY8" fmla="*/ 347240 h 358815"/>
              <a:gd name="connsiteX9" fmla="*/ 358815 w 474757"/>
              <a:gd name="connsiteY9" fmla="*/ 358815 h 358815"/>
              <a:gd name="connsiteX10" fmla="*/ 462987 w 474757"/>
              <a:gd name="connsiteY10" fmla="*/ 347240 h 358815"/>
              <a:gd name="connsiteX11" fmla="*/ 474562 w 474757"/>
              <a:gd name="connsiteY11" fmla="*/ 300941 h 358815"/>
              <a:gd name="connsiteX12" fmla="*/ 451413 w 474757"/>
              <a:gd name="connsiteY12" fmla="*/ 173620 h 358815"/>
              <a:gd name="connsiteX13" fmla="*/ 428263 w 474757"/>
              <a:gd name="connsiteY13" fmla="*/ 150470 h 358815"/>
              <a:gd name="connsiteX14" fmla="*/ 405114 w 474757"/>
              <a:gd name="connsiteY14" fmla="*/ 115746 h 358815"/>
              <a:gd name="connsiteX15" fmla="*/ 370390 w 474757"/>
              <a:gd name="connsiteY15" fmla="*/ 104172 h 358815"/>
              <a:gd name="connsiteX16" fmla="*/ 312517 w 474757"/>
              <a:gd name="connsiteY16" fmla="*/ 69448 h 358815"/>
              <a:gd name="connsiteX17" fmla="*/ 243068 w 474757"/>
              <a:gd name="connsiteY17" fmla="*/ 92597 h 358815"/>
              <a:gd name="connsiteX18" fmla="*/ 162046 w 474757"/>
              <a:gd name="connsiteY18" fmla="*/ 69448 h 358815"/>
              <a:gd name="connsiteX19" fmla="*/ 115747 w 474757"/>
              <a:gd name="connsiteY19" fmla="*/ 11574 h 358815"/>
              <a:gd name="connsiteX20" fmla="*/ 81023 w 474757"/>
              <a:gd name="connsiteY20" fmla="*/ 0 h 358815"/>
              <a:gd name="connsiteX21" fmla="*/ 0 w 474757"/>
              <a:gd name="connsiteY21" fmla="*/ 92597 h 35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4757" h="358815">
                <a:moveTo>
                  <a:pt x="0" y="92597"/>
                </a:moveTo>
                <a:lnTo>
                  <a:pt x="0" y="92597"/>
                </a:lnTo>
                <a:cubicBezTo>
                  <a:pt x="59411" y="114876"/>
                  <a:pt x="84671" y="116348"/>
                  <a:pt x="127322" y="150470"/>
                </a:cubicBezTo>
                <a:cubicBezTo>
                  <a:pt x="135843" y="157287"/>
                  <a:pt x="142755" y="165903"/>
                  <a:pt x="150471" y="173620"/>
                </a:cubicBezTo>
                <a:cubicBezTo>
                  <a:pt x="154329" y="185195"/>
                  <a:pt x="154424" y="198817"/>
                  <a:pt x="162046" y="208344"/>
                </a:cubicBezTo>
                <a:cubicBezTo>
                  <a:pt x="170736" y="219207"/>
                  <a:pt x="185907" y="222803"/>
                  <a:pt x="196770" y="231493"/>
                </a:cubicBezTo>
                <a:cubicBezTo>
                  <a:pt x="205291" y="238310"/>
                  <a:pt x="212203" y="246926"/>
                  <a:pt x="219919" y="254643"/>
                </a:cubicBezTo>
                <a:cubicBezTo>
                  <a:pt x="226226" y="273562"/>
                  <a:pt x="235749" y="312282"/>
                  <a:pt x="254643" y="324091"/>
                </a:cubicBezTo>
                <a:cubicBezTo>
                  <a:pt x="275335" y="337024"/>
                  <a:pt x="300942" y="339524"/>
                  <a:pt x="324091" y="347240"/>
                </a:cubicBezTo>
                <a:lnTo>
                  <a:pt x="358815" y="358815"/>
                </a:lnTo>
                <a:cubicBezTo>
                  <a:pt x="393539" y="354957"/>
                  <a:pt x="431738" y="362865"/>
                  <a:pt x="462987" y="347240"/>
                </a:cubicBezTo>
                <a:cubicBezTo>
                  <a:pt x="477216" y="340126"/>
                  <a:pt x="474562" y="316849"/>
                  <a:pt x="474562" y="300941"/>
                </a:cubicBezTo>
                <a:cubicBezTo>
                  <a:pt x="474562" y="290840"/>
                  <a:pt x="467689" y="200748"/>
                  <a:pt x="451413" y="173620"/>
                </a:cubicBezTo>
                <a:cubicBezTo>
                  <a:pt x="445798" y="164262"/>
                  <a:pt x="435080" y="158992"/>
                  <a:pt x="428263" y="150470"/>
                </a:cubicBezTo>
                <a:cubicBezTo>
                  <a:pt x="419573" y="139607"/>
                  <a:pt x="415977" y="124436"/>
                  <a:pt x="405114" y="115746"/>
                </a:cubicBezTo>
                <a:cubicBezTo>
                  <a:pt x="395587" y="108124"/>
                  <a:pt x="381965" y="108030"/>
                  <a:pt x="370390" y="104172"/>
                </a:cubicBezTo>
                <a:cubicBezTo>
                  <a:pt x="354740" y="88521"/>
                  <a:pt x="339565" y="66443"/>
                  <a:pt x="312517" y="69448"/>
                </a:cubicBezTo>
                <a:cubicBezTo>
                  <a:pt x="288264" y="72143"/>
                  <a:pt x="243068" y="92597"/>
                  <a:pt x="243068" y="92597"/>
                </a:cubicBezTo>
                <a:cubicBezTo>
                  <a:pt x="234425" y="90436"/>
                  <a:pt x="173903" y="76562"/>
                  <a:pt x="162046" y="69448"/>
                </a:cubicBezTo>
                <a:cubicBezTo>
                  <a:pt x="114849" y="41130"/>
                  <a:pt x="163064" y="49427"/>
                  <a:pt x="115747" y="11574"/>
                </a:cubicBezTo>
                <a:cubicBezTo>
                  <a:pt x="106220" y="3952"/>
                  <a:pt x="92598" y="3858"/>
                  <a:pt x="81023" y="0"/>
                </a:cubicBezTo>
                <a:cubicBezTo>
                  <a:pt x="8523" y="18124"/>
                  <a:pt x="13504" y="77164"/>
                  <a:pt x="0" y="92597"/>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9C11D8C0-6B2F-B146-9530-3BCD14EF81EA}"/>
              </a:ext>
            </a:extLst>
          </p:cNvPr>
          <p:cNvSpPr/>
          <p:nvPr/>
        </p:nvSpPr>
        <p:spPr>
          <a:xfrm>
            <a:off x="4595558" y="6458673"/>
            <a:ext cx="907086" cy="625033"/>
          </a:xfrm>
          <a:custGeom>
            <a:avLst/>
            <a:gdLst>
              <a:gd name="connsiteX0" fmla="*/ 23205 w 907086"/>
              <a:gd name="connsiteY0" fmla="*/ 219919 h 625033"/>
              <a:gd name="connsiteX1" fmla="*/ 23205 w 907086"/>
              <a:gd name="connsiteY1" fmla="*/ 219919 h 625033"/>
              <a:gd name="connsiteX2" fmla="*/ 115802 w 907086"/>
              <a:gd name="connsiteY2" fmla="*/ 173621 h 625033"/>
              <a:gd name="connsiteX3" fmla="*/ 173676 w 907086"/>
              <a:gd name="connsiteY3" fmla="*/ 150471 h 625033"/>
              <a:gd name="connsiteX4" fmla="*/ 266273 w 907086"/>
              <a:gd name="connsiteY4" fmla="*/ 92598 h 625033"/>
              <a:gd name="connsiteX5" fmla="*/ 335721 w 907086"/>
              <a:gd name="connsiteY5" fmla="*/ 69449 h 625033"/>
              <a:gd name="connsiteX6" fmla="*/ 416744 w 907086"/>
              <a:gd name="connsiteY6" fmla="*/ 46299 h 625033"/>
              <a:gd name="connsiteX7" fmla="*/ 451468 w 907086"/>
              <a:gd name="connsiteY7" fmla="*/ 23150 h 625033"/>
              <a:gd name="connsiteX8" fmla="*/ 555640 w 907086"/>
              <a:gd name="connsiteY8" fmla="*/ 0 h 625033"/>
              <a:gd name="connsiteX9" fmla="*/ 879731 w 907086"/>
              <a:gd name="connsiteY9" fmla="*/ 11575 h 625033"/>
              <a:gd name="connsiteX10" fmla="*/ 902881 w 907086"/>
              <a:gd name="connsiteY10" fmla="*/ 34724 h 625033"/>
              <a:gd name="connsiteX11" fmla="*/ 868157 w 907086"/>
              <a:gd name="connsiteY11" fmla="*/ 231494 h 625033"/>
              <a:gd name="connsiteX12" fmla="*/ 787134 w 907086"/>
              <a:gd name="connsiteY12" fmla="*/ 300942 h 625033"/>
              <a:gd name="connsiteX13" fmla="*/ 740835 w 907086"/>
              <a:gd name="connsiteY13" fmla="*/ 347241 h 625033"/>
              <a:gd name="connsiteX14" fmla="*/ 706111 w 907086"/>
              <a:gd name="connsiteY14" fmla="*/ 370390 h 625033"/>
              <a:gd name="connsiteX15" fmla="*/ 659812 w 907086"/>
              <a:gd name="connsiteY15" fmla="*/ 416689 h 625033"/>
              <a:gd name="connsiteX16" fmla="*/ 625088 w 907086"/>
              <a:gd name="connsiteY16" fmla="*/ 451413 h 625033"/>
              <a:gd name="connsiteX17" fmla="*/ 567215 w 907086"/>
              <a:gd name="connsiteY17" fmla="*/ 497712 h 625033"/>
              <a:gd name="connsiteX18" fmla="*/ 532491 w 907086"/>
              <a:gd name="connsiteY18" fmla="*/ 520861 h 625033"/>
              <a:gd name="connsiteX19" fmla="*/ 486192 w 907086"/>
              <a:gd name="connsiteY19" fmla="*/ 567160 h 625033"/>
              <a:gd name="connsiteX20" fmla="*/ 416744 w 907086"/>
              <a:gd name="connsiteY20" fmla="*/ 601884 h 625033"/>
              <a:gd name="connsiteX21" fmla="*/ 382020 w 907086"/>
              <a:gd name="connsiteY21" fmla="*/ 625033 h 625033"/>
              <a:gd name="connsiteX22" fmla="*/ 231549 w 907086"/>
              <a:gd name="connsiteY22" fmla="*/ 601884 h 625033"/>
              <a:gd name="connsiteX23" fmla="*/ 150526 w 907086"/>
              <a:gd name="connsiteY23" fmla="*/ 532436 h 625033"/>
              <a:gd name="connsiteX24" fmla="*/ 81078 w 907086"/>
              <a:gd name="connsiteY24" fmla="*/ 439838 h 625033"/>
              <a:gd name="connsiteX25" fmla="*/ 57929 w 907086"/>
              <a:gd name="connsiteY25" fmla="*/ 405114 h 625033"/>
              <a:gd name="connsiteX26" fmla="*/ 34780 w 907086"/>
              <a:gd name="connsiteY26" fmla="*/ 335666 h 625033"/>
              <a:gd name="connsiteX27" fmla="*/ 23205 w 907086"/>
              <a:gd name="connsiteY27" fmla="*/ 300942 h 625033"/>
              <a:gd name="connsiteX28" fmla="*/ 56 w 907086"/>
              <a:gd name="connsiteY28" fmla="*/ 219919 h 625033"/>
              <a:gd name="connsiteX29" fmla="*/ 23205 w 907086"/>
              <a:gd name="connsiteY29" fmla="*/ 219919 h 62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7086" h="625033">
                <a:moveTo>
                  <a:pt x="23205" y="219919"/>
                </a:moveTo>
                <a:lnTo>
                  <a:pt x="23205" y="219919"/>
                </a:lnTo>
                <a:cubicBezTo>
                  <a:pt x="54071" y="204486"/>
                  <a:pt x="84469" y="188082"/>
                  <a:pt x="115802" y="173621"/>
                </a:cubicBezTo>
                <a:cubicBezTo>
                  <a:pt x="134667" y="164914"/>
                  <a:pt x="155513" y="160561"/>
                  <a:pt x="173676" y="150471"/>
                </a:cubicBezTo>
                <a:cubicBezTo>
                  <a:pt x="263223" y="100722"/>
                  <a:pt x="176385" y="128553"/>
                  <a:pt x="266273" y="92598"/>
                </a:cubicBezTo>
                <a:cubicBezTo>
                  <a:pt x="288929" y="83536"/>
                  <a:pt x="312048" y="75367"/>
                  <a:pt x="335721" y="69449"/>
                </a:cubicBezTo>
                <a:cubicBezTo>
                  <a:pt x="350557" y="65740"/>
                  <a:pt x="400138" y="54602"/>
                  <a:pt x="416744" y="46299"/>
                </a:cubicBezTo>
                <a:cubicBezTo>
                  <a:pt x="429186" y="40078"/>
                  <a:pt x="438682" y="28630"/>
                  <a:pt x="451468" y="23150"/>
                </a:cubicBezTo>
                <a:cubicBezTo>
                  <a:pt x="465771" y="17020"/>
                  <a:pt x="545339" y="2060"/>
                  <a:pt x="555640" y="0"/>
                </a:cubicBezTo>
                <a:cubicBezTo>
                  <a:pt x="663670" y="3858"/>
                  <a:pt x="772168" y="819"/>
                  <a:pt x="879731" y="11575"/>
                </a:cubicBezTo>
                <a:cubicBezTo>
                  <a:pt x="890590" y="12661"/>
                  <a:pt x="902200" y="23832"/>
                  <a:pt x="902881" y="34724"/>
                </a:cubicBezTo>
                <a:cubicBezTo>
                  <a:pt x="908254" y="120696"/>
                  <a:pt x="916736" y="174818"/>
                  <a:pt x="868157" y="231494"/>
                </a:cubicBezTo>
                <a:cubicBezTo>
                  <a:pt x="791188" y="321291"/>
                  <a:pt x="853297" y="244232"/>
                  <a:pt x="787134" y="300942"/>
                </a:cubicBezTo>
                <a:cubicBezTo>
                  <a:pt x="770563" y="315146"/>
                  <a:pt x="758995" y="335134"/>
                  <a:pt x="740835" y="347241"/>
                </a:cubicBezTo>
                <a:cubicBezTo>
                  <a:pt x="729260" y="354957"/>
                  <a:pt x="716673" y="361337"/>
                  <a:pt x="706111" y="370390"/>
                </a:cubicBezTo>
                <a:cubicBezTo>
                  <a:pt x="689540" y="384594"/>
                  <a:pt x="675245" y="401256"/>
                  <a:pt x="659812" y="416689"/>
                </a:cubicBezTo>
                <a:cubicBezTo>
                  <a:pt x="648237" y="428264"/>
                  <a:pt x="638708" y="442333"/>
                  <a:pt x="625088" y="451413"/>
                </a:cubicBezTo>
                <a:cubicBezTo>
                  <a:pt x="518212" y="522663"/>
                  <a:pt x="649679" y="431740"/>
                  <a:pt x="567215" y="497712"/>
                </a:cubicBezTo>
                <a:cubicBezTo>
                  <a:pt x="556352" y="506402"/>
                  <a:pt x="543053" y="511808"/>
                  <a:pt x="532491" y="520861"/>
                </a:cubicBezTo>
                <a:cubicBezTo>
                  <a:pt x="515920" y="535065"/>
                  <a:pt x="504352" y="555053"/>
                  <a:pt x="486192" y="567160"/>
                </a:cubicBezTo>
                <a:cubicBezTo>
                  <a:pt x="386678" y="633502"/>
                  <a:pt x="512586" y="553963"/>
                  <a:pt x="416744" y="601884"/>
                </a:cubicBezTo>
                <a:cubicBezTo>
                  <a:pt x="404302" y="608105"/>
                  <a:pt x="393595" y="617317"/>
                  <a:pt x="382020" y="625033"/>
                </a:cubicBezTo>
                <a:cubicBezTo>
                  <a:pt x="348817" y="621713"/>
                  <a:pt x="273265" y="622742"/>
                  <a:pt x="231549" y="601884"/>
                </a:cubicBezTo>
                <a:cubicBezTo>
                  <a:pt x="196292" y="584256"/>
                  <a:pt x="179005" y="560915"/>
                  <a:pt x="150526" y="532436"/>
                </a:cubicBezTo>
                <a:cubicBezTo>
                  <a:pt x="107707" y="489617"/>
                  <a:pt x="133423" y="518355"/>
                  <a:pt x="81078" y="439838"/>
                </a:cubicBezTo>
                <a:cubicBezTo>
                  <a:pt x="73362" y="428263"/>
                  <a:pt x="62328" y="418311"/>
                  <a:pt x="57929" y="405114"/>
                </a:cubicBezTo>
                <a:lnTo>
                  <a:pt x="34780" y="335666"/>
                </a:lnTo>
                <a:lnTo>
                  <a:pt x="23205" y="300942"/>
                </a:lnTo>
                <a:cubicBezTo>
                  <a:pt x="14029" y="273416"/>
                  <a:pt x="4901" y="248992"/>
                  <a:pt x="56" y="219919"/>
                </a:cubicBezTo>
                <a:cubicBezTo>
                  <a:pt x="-1212" y="212308"/>
                  <a:pt x="19347" y="219919"/>
                  <a:pt x="23205" y="219919"/>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20F7A69E-FA15-7F49-BC2B-E118EBC16564}"/>
              </a:ext>
            </a:extLst>
          </p:cNvPr>
          <p:cNvPicPr>
            <a:picLocks noChangeAspect="1"/>
          </p:cNvPicPr>
          <p:nvPr/>
        </p:nvPicPr>
        <p:blipFill>
          <a:blip r:embed="rId3"/>
          <a:stretch>
            <a:fillRect/>
          </a:stretch>
        </p:blipFill>
        <p:spPr>
          <a:xfrm>
            <a:off x="0" y="5023418"/>
            <a:ext cx="4148619" cy="1435255"/>
          </a:xfrm>
          <a:prstGeom prst="rect">
            <a:avLst/>
          </a:prstGeom>
        </p:spPr>
      </p:pic>
      <p:sp>
        <p:nvSpPr>
          <p:cNvPr id="23" name="TextBox 22">
            <a:extLst>
              <a:ext uri="{FF2B5EF4-FFF2-40B4-BE49-F238E27FC236}">
                <a16:creationId xmlns:a16="http://schemas.microsoft.com/office/drawing/2014/main" id="{240F6A24-5E32-2246-90E1-4570898FEA44}"/>
              </a:ext>
            </a:extLst>
          </p:cNvPr>
          <p:cNvSpPr txBox="1"/>
          <p:nvPr/>
        </p:nvSpPr>
        <p:spPr>
          <a:xfrm>
            <a:off x="7326774" y="4715035"/>
            <a:ext cx="4770267" cy="646331"/>
          </a:xfrm>
          <a:prstGeom prst="rect">
            <a:avLst/>
          </a:prstGeom>
          <a:noFill/>
        </p:spPr>
        <p:txBody>
          <a:bodyPr wrap="square" rtlCol="0">
            <a:spAutoFit/>
          </a:bodyPr>
          <a:lstStyle/>
          <a:p>
            <a:r>
              <a:rPr lang="en-US" sz="3600" b="1" dirty="0">
                <a:solidFill>
                  <a:schemeClr val="bg1"/>
                </a:solidFill>
              </a:rPr>
              <a:t>A true collaboration</a:t>
            </a:r>
          </a:p>
        </p:txBody>
      </p:sp>
      <p:sp>
        <p:nvSpPr>
          <p:cNvPr id="25" name="Freeform 24">
            <a:extLst>
              <a:ext uri="{FF2B5EF4-FFF2-40B4-BE49-F238E27FC236}">
                <a16:creationId xmlns:a16="http://schemas.microsoft.com/office/drawing/2014/main" id="{7AC0DD5A-E50D-174F-AAEC-411057163E9C}"/>
              </a:ext>
            </a:extLst>
          </p:cNvPr>
          <p:cNvSpPr/>
          <p:nvPr/>
        </p:nvSpPr>
        <p:spPr>
          <a:xfrm>
            <a:off x="1142640" y="-10984"/>
            <a:ext cx="7075385" cy="4999673"/>
          </a:xfrm>
          <a:custGeom>
            <a:avLst/>
            <a:gdLst>
              <a:gd name="connsiteX0" fmla="*/ 315770 w 7075385"/>
              <a:gd name="connsiteY0" fmla="*/ 4988098 h 4999673"/>
              <a:gd name="connsiteX1" fmla="*/ 315770 w 7075385"/>
              <a:gd name="connsiteY1" fmla="*/ 4988098 h 4999673"/>
              <a:gd name="connsiteX2" fmla="*/ 454666 w 7075385"/>
              <a:gd name="connsiteY2" fmla="*/ 4976523 h 4999673"/>
              <a:gd name="connsiteX3" fmla="*/ 570413 w 7075385"/>
              <a:gd name="connsiteY3" fmla="*/ 4953374 h 4999673"/>
              <a:gd name="connsiteX4" fmla="*/ 674585 w 7075385"/>
              <a:gd name="connsiteY4" fmla="*/ 4930225 h 4999673"/>
              <a:gd name="connsiteX5" fmla="*/ 963952 w 7075385"/>
              <a:gd name="connsiteY5" fmla="*/ 4941799 h 4999673"/>
              <a:gd name="connsiteX6" fmla="*/ 1033401 w 7075385"/>
              <a:gd name="connsiteY6" fmla="*/ 4964949 h 4999673"/>
              <a:gd name="connsiteX7" fmla="*/ 1149147 w 7075385"/>
              <a:gd name="connsiteY7" fmla="*/ 4953374 h 4999673"/>
              <a:gd name="connsiteX8" fmla="*/ 1172297 w 7075385"/>
              <a:gd name="connsiteY8" fmla="*/ 4930225 h 4999673"/>
              <a:gd name="connsiteX9" fmla="*/ 1207021 w 7075385"/>
              <a:gd name="connsiteY9" fmla="*/ 4907075 h 4999673"/>
              <a:gd name="connsiteX10" fmla="*/ 1230170 w 7075385"/>
              <a:gd name="connsiteY10" fmla="*/ 4872351 h 4999673"/>
              <a:gd name="connsiteX11" fmla="*/ 1264894 w 7075385"/>
              <a:gd name="connsiteY11" fmla="*/ 4849202 h 4999673"/>
              <a:gd name="connsiteX12" fmla="*/ 1288044 w 7075385"/>
              <a:gd name="connsiteY12" fmla="*/ 4826052 h 4999673"/>
              <a:gd name="connsiteX13" fmla="*/ 1299618 w 7075385"/>
              <a:gd name="connsiteY13" fmla="*/ 4791328 h 4999673"/>
              <a:gd name="connsiteX14" fmla="*/ 1357492 w 7075385"/>
              <a:gd name="connsiteY14" fmla="*/ 4745030 h 4999673"/>
              <a:gd name="connsiteX15" fmla="*/ 1380641 w 7075385"/>
              <a:gd name="connsiteY15" fmla="*/ 4721880 h 4999673"/>
              <a:gd name="connsiteX16" fmla="*/ 1461664 w 7075385"/>
              <a:gd name="connsiteY16" fmla="*/ 4617708 h 4999673"/>
              <a:gd name="connsiteX17" fmla="*/ 1531112 w 7075385"/>
              <a:gd name="connsiteY17" fmla="*/ 4536685 h 4999673"/>
              <a:gd name="connsiteX18" fmla="*/ 1600560 w 7075385"/>
              <a:gd name="connsiteY18" fmla="*/ 4490387 h 4999673"/>
              <a:gd name="connsiteX19" fmla="*/ 1623709 w 7075385"/>
              <a:gd name="connsiteY19" fmla="*/ 4467237 h 4999673"/>
              <a:gd name="connsiteX20" fmla="*/ 1646859 w 7075385"/>
              <a:gd name="connsiteY20" fmla="*/ 4432513 h 4999673"/>
              <a:gd name="connsiteX21" fmla="*/ 1681583 w 7075385"/>
              <a:gd name="connsiteY21" fmla="*/ 4409364 h 4999673"/>
              <a:gd name="connsiteX22" fmla="*/ 1704732 w 7075385"/>
              <a:gd name="connsiteY22" fmla="*/ 4386214 h 4999673"/>
              <a:gd name="connsiteX23" fmla="*/ 1693157 w 7075385"/>
              <a:gd name="connsiteY23" fmla="*/ 4351490 h 4999673"/>
              <a:gd name="connsiteX24" fmla="*/ 1727882 w 7075385"/>
              <a:gd name="connsiteY24" fmla="*/ 4339916 h 4999673"/>
              <a:gd name="connsiteX25" fmla="*/ 1774180 w 7075385"/>
              <a:gd name="connsiteY25" fmla="*/ 4282042 h 4999673"/>
              <a:gd name="connsiteX26" fmla="*/ 1820479 w 7075385"/>
              <a:gd name="connsiteY26" fmla="*/ 4235743 h 4999673"/>
              <a:gd name="connsiteX27" fmla="*/ 1913076 w 7075385"/>
              <a:gd name="connsiteY27" fmla="*/ 4166295 h 4999673"/>
              <a:gd name="connsiteX28" fmla="*/ 1959375 w 7075385"/>
              <a:gd name="connsiteY28" fmla="*/ 4096847 h 4999673"/>
              <a:gd name="connsiteX29" fmla="*/ 1982525 w 7075385"/>
              <a:gd name="connsiteY29" fmla="*/ 4073698 h 4999673"/>
              <a:gd name="connsiteX30" fmla="*/ 2040398 w 7075385"/>
              <a:gd name="connsiteY30" fmla="*/ 4027399 h 4999673"/>
              <a:gd name="connsiteX31" fmla="*/ 2063547 w 7075385"/>
              <a:gd name="connsiteY31" fmla="*/ 3992675 h 4999673"/>
              <a:gd name="connsiteX32" fmla="*/ 2075122 w 7075385"/>
              <a:gd name="connsiteY32" fmla="*/ 3957951 h 4999673"/>
              <a:gd name="connsiteX33" fmla="*/ 2144570 w 7075385"/>
              <a:gd name="connsiteY33" fmla="*/ 3900078 h 4999673"/>
              <a:gd name="connsiteX34" fmla="*/ 2225593 w 7075385"/>
              <a:gd name="connsiteY34" fmla="*/ 3830630 h 4999673"/>
              <a:gd name="connsiteX35" fmla="*/ 2260317 w 7075385"/>
              <a:gd name="connsiteY35" fmla="*/ 3772756 h 4999673"/>
              <a:gd name="connsiteX36" fmla="*/ 2283466 w 7075385"/>
              <a:gd name="connsiteY36" fmla="*/ 3738032 h 4999673"/>
              <a:gd name="connsiteX37" fmla="*/ 2329765 w 7075385"/>
              <a:gd name="connsiteY37" fmla="*/ 3691733 h 4999673"/>
              <a:gd name="connsiteX38" fmla="*/ 2410788 w 7075385"/>
              <a:gd name="connsiteY38" fmla="*/ 3599136 h 4999673"/>
              <a:gd name="connsiteX39" fmla="*/ 2468661 w 7075385"/>
              <a:gd name="connsiteY39" fmla="*/ 3541262 h 4999673"/>
              <a:gd name="connsiteX40" fmla="*/ 2491811 w 7075385"/>
              <a:gd name="connsiteY40" fmla="*/ 3518113 h 4999673"/>
              <a:gd name="connsiteX41" fmla="*/ 2526535 w 7075385"/>
              <a:gd name="connsiteY41" fmla="*/ 3494964 h 4999673"/>
              <a:gd name="connsiteX42" fmla="*/ 2561259 w 7075385"/>
              <a:gd name="connsiteY42" fmla="*/ 3437090 h 4999673"/>
              <a:gd name="connsiteX43" fmla="*/ 2607557 w 7075385"/>
              <a:gd name="connsiteY43" fmla="*/ 3367642 h 4999673"/>
              <a:gd name="connsiteX44" fmla="*/ 2653856 w 7075385"/>
              <a:gd name="connsiteY44" fmla="*/ 3321343 h 4999673"/>
              <a:gd name="connsiteX45" fmla="*/ 2677006 w 7075385"/>
              <a:gd name="connsiteY45" fmla="*/ 3298194 h 4999673"/>
              <a:gd name="connsiteX46" fmla="*/ 2723304 w 7075385"/>
              <a:gd name="connsiteY46" fmla="*/ 3228746 h 4999673"/>
              <a:gd name="connsiteX47" fmla="*/ 2769603 w 7075385"/>
              <a:gd name="connsiteY47" fmla="*/ 3182447 h 4999673"/>
              <a:gd name="connsiteX48" fmla="*/ 2815902 w 7075385"/>
              <a:gd name="connsiteY48" fmla="*/ 3124574 h 4999673"/>
              <a:gd name="connsiteX49" fmla="*/ 2850626 w 7075385"/>
              <a:gd name="connsiteY49" fmla="*/ 3066700 h 4999673"/>
              <a:gd name="connsiteX50" fmla="*/ 2896925 w 7075385"/>
              <a:gd name="connsiteY50" fmla="*/ 3008827 h 4999673"/>
              <a:gd name="connsiteX51" fmla="*/ 2954798 w 7075385"/>
              <a:gd name="connsiteY51" fmla="*/ 2950954 h 4999673"/>
              <a:gd name="connsiteX52" fmla="*/ 3001097 w 7075385"/>
              <a:gd name="connsiteY52" fmla="*/ 2904655 h 4999673"/>
              <a:gd name="connsiteX53" fmla="*/ 3058970 w 7075385"/>
              <a:gd name="connsiteY53" fmla="*/ 2858356 h 4999673"/>
              <a:gd name="connsiteX54" fmla="*/ 3093694 w 7075385"/>
              <a:gd name="connsiteY54" fmla="*/ 2835207 h 4999673"/>
              <a:gd name="connsiteX55" fmla="*/ 3151568 w 7075385"/>
              <a:gd name="connsiteY55" fmla="*/ 2788908 h 4999673"/>
              <a:gd name="connsiteX56" fmla="*/ 3336763 w 7075385"/>
              <a:gd name="connsiteY56" fmla="*/ 2754184 h 4999673"/>
              <a:gd name="connsiteX57" fmla="*/ 3429360 w 7075385"/>
              <a:gd name="connsiteY57" fmla="*/ 2731035 h 4999673"/>
              <a:gd name="connsiteX58" fmla="*/ 3464084 w 7075385"/>
              <a:gd name="connsiteY58" fmla="*/ 2719460 h 4999673"/>
              <a:gd name="connsiteX59" fmla="*/ 3510383 w 7075385"/>
              <a:gd name="connsiteY59" fmla="*/ 2707885 h 4999673"/>
              <a:gd name="connsiteX60" fmla="*/ 3579831 w 7075385"/>
              <a:gd name="connsiteY60" fmla="*/ 2684736 h 4999673"/>
              <a:gd name="connsiteX61" fmla="*/ 3614555 w 7075385"/>
              <a:gd name="connsiteY61" fmla="*/ 2673161 h 4999673"/>
              <a:gd name="connsiteX62" fmla="*/ 3660854 w 7075385"/>
              <a:gd name="connsiteY62" fmla="*/ 2661587 h 4999673"/>
              <a:gd name="connsiteX63" fmla="*/ 3811325 w 7075385"/>
              <a:gd name="connsiteY63" fmla="*/ 2638437 h 4999673"/>
              <a:gd name="connsiteX64" fmla="*/ 3846049 w 7075385"/>
              <a:gd name="connsiteY64" fmla="*/ 2626862 h 4999673"/>
              <a:gd name="connsiteX65" fmla="*/ 3869198 w 7075385"/>
              <a:gd name="connsiteY65" fmla="*/ 2557414 h 4999673"/>
              <a:gd name="connsiteX66" fmla="*/ 3799750 w 7075385"/>
              <a:gd name="connsiteY66" fmla="*/ 2638437 h 4999673"/>
              <a:gd name="connsiteX67" fmla="*/ 3776601 w 7075385"/>
              <a:gd name="connsiteY67" fmla="*/ 2661587 h 4999673"/>
              <a:gd name="connsiteX68" fmla="*/ 3869198 w 7075385"/>
              <a:gd name="connsiteY68" fmla="*/ 2638437 h 4999673"/>
              <a:gd name="connsiteX69" fmla="*/ 4008094 w 7075385"/>
              <a:gd name="connsiteY69" fmla="*/ 2626862 h 4999673"/>
              <a:gd name="connsiteX70" fmla="*/ 4343760 w 7075385"/>
              <a:gd name="connsiteY70" fmla="*/ 2638437 h 4999673"/>
              <a:gd name="connsiteX71" fmla="*/ 4366909 w 7075385"/>
              <a:gd name="connsiteY71" fmla="*/ 2661587 h 4999673"/>
              <a:gd name="connsiteX72" fmla="*/ 4378484 w 7075385"/>
              <a:gd name="connsiteY72" fmla="*/ 2719460 h 4999673"/>
              <a:gd name="connsiteX73" fmla="*/ 4413208 w 7075385"/>
              <a:gd name="connsiteY73" fmla="*/ 2696311 h 4999673"/>
              <a:gd name="connsiteX74" fmla="*/ 4424783 w 7075385"/>
              <a:gd name="connsiteY74" fmla="*/ 2661587 h 4999673"/>
              <a:gd name="connsiteX75" fmla="*/ 4459507 w 7075385"/>
              <a:gd name="connsiteY75" fmla="*/ 2568989 h 4999673"/>
              <a:gd name="connsiteX76" fmla="*/ 4528955 w 7075385"/>
              <a:gd name="connsiteY76" fmla="*/ 2545840 h 4999673"/>
              <a:gd name="connsiteX77" fmla="*/ 4598403 w 7075385"/>
              <a:gd name="connsiteY77" fmla="*/ 2522690 h 4999673"/>
              <a:gd name="connsiteX78" fmla="*/ 4633127 w 7075385"/>
              <a:gd name="connsiteY78" fmla="*/ 2511116 h 4999673"/>
              <a:gd name="connsiteX79" fmla="*/ 4667851 w 7075385"/>
              <a:gd name="connsiteY79" fmla="*/ 2499541 h 4999673"/>
              <a:gd name="connsiteX80" fmla="*/ 4725725 w 7075385"/>
              <a:gd name="connsiteY80" fmla="*/ 2464817 h 4999673"/>
              <a:gd name="connsiteX81" fmla="*/ 4783598 w 7075385"/>
              <a:gd name="connsiteY81" fmla="*/ 2418518 h 4999673"/>
              <a:gd name="connsiteX82" fmla="*/ 4795173 w 7075385"/>
              <a:gd name="connsiteY82" fmla="*/ 2383794 h 4999673"/>
              <a:gd name="connsiteX83" fmla="*/ 4864621 w 7075385"/>
              <a:gd name="connsiteY83" fmla="*/ 2291197 h 4999673"/>
              <a:gd name="connsiteX84" fmla="*/ 4910919 w 7075385"/>
              <a:gd name="connsiteY84" fmla="*/ 2198599 h 4999673"/>
              <a:gd name="connsiteX85" fmla="*/ 4945644 w 7075385"/>
              <a:gd name="connsiteY85" fmla="*/ 2094427 h 4999673"/>
              <a:gd name="connsiteX86" fmla="*/ 4957218 w 7075385"/>
              <a:gd name="connsiteY86" fmla="*/ 2059703 h 4999673"/>
              <a:gd name="connsiteX87" fmla="*/ 4945644 w 7075385"/>
              <a:gd name="connsiteY87" fmla="*/ 2094427 h 4999673"/>
              <a:gd name="connsiteX88" fmla="*/ 4910919 w 7075385"/>
              <a:gd name="connsiteY88" fmla="*/ 2152300 h 4999673"/>
              <a:gd name="connsiteX89" fmla="*/ 4887770 w 7075385"/>
              <a:gd name="connsiteY89" fmla="*/ 2221749 h 4999673"/>
              <a:gd name="connsiteX90" fmla="*/ 4957218 w 7075385"/>
              <a:gd name="connsiteY90" fmla="*/ 2198599 h 4999673"/>
              <a:gd name="connsiteX91" fmla="*/ 5003517 w 7075385"/>
              <a:gd name="connsiteY91" fmla="*/ 2152300 h 4999673"/>
              <a:gd name="connsiteX92" fmla="*/ 5038241 w 7075385"/>
              <a:gd name="connsiteY92" fmla="*/ 2129151 h 4999673"/>
              <a:gd name="connsiteX93" fmla="*/ 5072965 w 7075385"/>
              <a:gd name="connsiteY93" fmla="*/ 2094427 h 4999673"/>
              <a:gd name="connsiteX94" fmla="*/ 5107689 w 7075385"/>
              <a:gd name="connsiteY94" fmla="*/ 2071278 h 4999673"/>
              <a:gd name="connsiteX95" fmla="*/ 5165563 w 7075385"/>
              <a:gd name="connsiteY95" fmla="*/ 2024979 h 4999673"/>
              <a:gd name="connsiteX96" fmla="*/ 5223436 w 7075385"/>
              <a:gd name="connsiteY96" fmla="*/ 1978680 h 4999673"/>
              <a:gd name="connsiteX97" fmla="*/ 5258160 w 7075385"/>
              <a:gd name="connsiteY97" fmla="*/ 1943956 h 4999673"/>
              <a:gd name="connsiteX98" fmla="*/ 5292884 w 7075385"/>
              <a:gd name="connsiteY98" fmla="*/ 1932381 h 4999673"/>
              <a:gd name="connsiteX99" fmla="*/ 5362332 w 7075385"/>
              <a:gd name="connsiteY99" fmla="*/ 1886083 h 4999673"/>
              <a:gd name="connsiteX100" fmla="*/ 5431780 w 7075385"/>
              <a:gd name="connsiteY100" fmla="*/ 1862933 h 4999673"/>
              <a:gd name="connsiteX101" fmla="*/ 5466504 w 7075385"/>
              <a:gd name="connsiteY101" fmla="*/ 1851359 h 4999673"/>
              <a:gd name="connsiteX102" fmla="*/ 5489654 w 7075385"/>
              <a:gd name="connsiteY102" fmla="*/ 1828209 h 4999673"/>
              <a:gd name="connsiteX103" fmla="*/ 5721147 w 7075385"/>
              <a:gd name="connsiteY103" fmla="*/ 1793485 h 4999673"/>
              <a:gd name="connsiteX104" fmla="*/ 5790595 w 7075385"/>
              <a:gd name="connsiteY104" fmla="*/ 1770336 h 4999673"/>
              <a:gd name="connsiteX105" fmla="*/ 5825319 w 7075385"/>
              <a:gd name="connsiteY105" fmla="*/ 1758761 h 4999673"/>
              <a:gd name="connsiteX106" fmla="*/ 5871618 w 7075385"/>
              <a:gd name="connsiteY106" fmla="*/ 1712462 h 4999673"/>
              <a:gd name="connsiteX107" fmla="*/ 5917917 w 7075385"/>
              <a:gd name="connsiteY107" fmla="*/ 1654589 h 4999673"/>
              <a:gd name="connsiteX108" fmla="*/ 5941066 w 7075385"/>
              <a:gd name="connsiteY108" fmla="*/ 1585141 h 4999673"/>
              <a:gd name="connsiteX109" fmla="*/ 5952641 w 7075385"/>
              <a:gd name="connsiteY109" fmla="*/ 1550417 h 4999673"/>
              <a:gd name="connsiteX110" fmla="*/ 5964216 w 7075385"/>
              <a:gd name="connsiteY110" fmla="*/ 1515693 h 4999673"/>
              <a:gd name="connsiteX111" fmla="*/ 5952641 w 7075385"/>
              <a:gd name="connsiteY111" fmla="*/ 1550417 h 4999673"/>
              <a:gd name="connsiteX112" fmla="*/ 5906342 w 7075385"/>
              <a:gd name="connsiteY112" fmla="*/ 1608290 h 4999673"/>
              <a:gd name="connsiteX113" fmla="*/ 5906342 w 7075385"/>
              <a:gd name="connsiteY113" fmla="*/ 1700888 h 4999673"/>
              <a:gd name="connsiteX114" fmla="*/ 5941066 w 7075385"/>
              <a:gd name="connsiteY114" fmla="*/ 1712462 h 4999673"/>
              <a:gd name="connsiteX115" fmla="*/ 5964216 w 7075385"/>
              <a:gd name="connsiteY115" fmla="*/ 1689313 h 4999673"/>
              <a:gd name="connsiteX116" fmla="*/ 5987365 w 7075385"/>
              <a:gd name="connsiteY116" fmla="*/ 1654589 h 4999673"/>
              <a:gd name="connsiteX117" fmla="*/ 6022089 w 7075385"/>
              <a:gd name="connsiteY117" fmla="*/ 1643014 h 4999673"/>
              <a:gd name="connsiteX118" fmla="*/ 6103112 w 7075385"/>
              <a:gd name="connsiteY118" fmla="*/ 1573566 h 4999673"/>
              <a:gd name="connsiteX119" fmla="*/ 6172560 w 7075385"/>
              <a:gd name="connsiteY119" fmla="*/ 1527268 h 4999673"/>
              <a:gd name="connsiteX120" fmla="*/ 6253583 w 7075385"/>
              <a:gd name="connsiteY120" fmla="*/ 1469394 h 4999673"/>
              <a:gd name="connsiteX121" fmla="*/ 6311456 w 7075385"/>
              <a:gd name="connsiteY121" fmla="*/ 1423095 h 4999673"/>
              <a:gd name="connsiteX122" fmla="*/ 6334606 w 7075385"/>
              <a:gd name="connsiteY122" fmla="*/ 1399946 h 4999673"/>
              <a:gd name="connsiteX123" fmla="*/ 6369330 w 7075385"/>
              <a:gd name="connsiteY123" fmla="*/ 1376797 h 4999673"/>
              <a:gd name="connsiteX124" fmla="*/ 6392479 w 7075385"/>
              <a:gd name="connsiteY124" fmla="*/ 1353647 h 4999673"/>
              <a:gd name="connsiteX125" fmla="*/ 6427203 w 7075385"/>
              <a:gd name="connsiteY125" fmla="*/ 1342073 h 4999673"/>
              <a:gd name="connsiteX126" fmla="*/ 6508226 w 7075385"/>
              <a:gd name="connsiteY126" fmla="*/ 1284199 h 4999673"/>
              <a:gd name="connsiteX127" fmla="*/ 6600823 w 7075385"/>
              <a:gd name="connsiteY127" fmla="*/ 1226326 h 4999673"/>
              <a:gd name="connsiteX128" fmla="*/ 6635547 w 7075385"/>
              <a:gd name="connsiteY128" fmla="*/ 1214751 h 4999673"/>
              <a:gd name="connsiteX129" fmla="*/ 6670271 w 7075385"/>
              <a:gd name="connsiteY129" fmla="*/ 1203176 h 4999673"/>
              <a:gd name="connsiteX130" fmla="*/ 6728145 w 7075385"/>
              <a:gd name="connsiteY130" fmla="*/ 1156878 h 4999673"/>
              <a:gd name="connsiteX131" fmla="*/ 6797593 w 7075385"/>
              <a:gd name="connsiteY131" fmla="*/ 1075855 h 4999673"/>
              <a:gd name="connsiteX132" fmla="*/ 6809168 w 7075385"/>
              <a:gd name="connsiteY132" fmla="*/ 1110579 h 4999673"/>
              <a:gd name="connsiteX133" fmla="*/ 6843892 w 7075385"/>
              <a:gd name="connsiteY133" fmla="*/ 1087430 h 4999673"/>
              <a:gd name="connsiteX134" fmla="*/ 6878616 w 7075385"/>
              <a:gd name="connsiteY134" fmla="*/ 1075855 h 4999673"/>
              <a:gd name="connsiteX135" fmla="*/ 6936489 w 7075385"/>
              <a:gd name="connsiteY135" fmla="*/ 1017981 h 4999673"/>
              <a:gd name="connsiteX136" fmla="*/ 7005937 w 7075385"/>
              <a:gd name="connsiteY136" fmla="*/ 994832 h 4999673"/>
              <a:gd name="connsiteX137" fmla="*/ 7029087 w 7075385"/>
              <a:gd name="connsiteY137" fmla="*/ 971683 h 4999673"/>
              <a:gd name="connsiteX138" fmla="*/ 7063811 w 7075385"/>
              <a:gd name="connsiteY138" fmla="*/ 960108 h 4999673"/>
              <a:gd name="connsiteX139" fmla="*/ 7075385 w 7075385"/>
              <a:gd name="connsiteY139" fmla="*/ 925384 h 4999673"/>
              <a:gd name="connsiteX140" fmla="*/ 7063811 w 7075385"/>
              <a:gd name="connsiteY140" fmla="*/ 844361 h 4999673"/>
              <a:gd name="connsiteX141" fmla="*/ 7040661 w 7075385"/>
              <a:gd name="connsiteY141" fmla="*/ 774913 h 4999673"/>
              <a:gd name="connsiteX142" fmla="*/ 7029087 w 7075385"/>
              <a:gd name="connsiteY142" fmla="*/ 740189 h 4999673"/>
              <a:gd name="connsiteX143" fmla="*/ 6971213 w 7075385"/>
              <a:gd name="connsiteY143" fmla="*/ 566569 h 4999673"/>
              <a:gd name="connsiteX144" fmla="*/ 6948064 w 7075385"/>
              <a:gd name="connsiteY144" fmla="*/ 497121 h 4999673"/>
              <a:gd name="connsiteX145" fmla="*/ 6936489 w 7075385"/>
              <a:gd name="connsiteY145" fmla="*/ 462397 h 4999673"/>
              <a:gd name="connsiteX146" fmla="*/ 6890190 w 7075385"/>
              <a:gd name="connsiteY146" fmla="*/ 392949 h 4999673"/>
              <a:gd name="connsiteX147" fmla="*/ 6832317 w 7075385"/>
              <a:gd name="connsiteY147" fmla="*/ 288776 h 4999673"/>
              <a:gd name="connsiteX148" fmla="*/ 6809168 w 7075385"/>
              <a:gd name="connsiteY148" fmla="*/ 254052 h 4999673"/>
              <a:gd name="connsiteX149" fmla="*/ 6797593 w 7075385"/>
              <a:gd name="connsiteY149" fmla="*/ 219328 h 4999673"/>
              <a:gd name="connsiteX150" fmla="*/ 6751294 w 7075385"/>
              <a:gd name="connsiteY150" fmla="*/ 161455 h 4999673"/>
              <a:gd name="connsiteX151" fmla="*/ 6647122 w 7075385"/>
              <a:gd name="connsiteY151" fmla="*/ 115156 h 4999673"/>
              <a:gd name="connsiteX152" fmla="*/ 6577674 w 7075385"/>
              <a:gd name="connsiteY152" fmla="*/ 92007 h 4999673"/>
              <a:gd name="connsiteX153" fmla="*/ 6485076 w 7075385"/>
              <a:gd name="connsiteY153" fmla="*/ 80432 h 4999673"/>
              <a:gd name="connsiteX154" fmla="*/ 6404054 w 7075385"/>
              <a:gd name="connsiteY154" fmla="*/ 68857 h 4999673"/>
              <a:gd name="connsiteX155" fmla="*/ 6346180 w 7075385"/>
              <a:gd name="connsiteY155" fmla="*/ 57283 h 4999673"/>
              <a:gd name="connsiteX156" fmla="*/ 6242008 w 7075385"/>
              <a:gd name="connsiteY156" fmla="*/ 45708 h 4999673"/>
              <a:gd name="connsiteX157" fmla="*/ 6160985 w 7075385"/>
              <a:gd name="connsiteY157" fmla="*/ 34133 h 4999673"/>
              <a:gd name="connsiteX158" fmla="*/ 5825319 w 7075385"/>
              <a:gd name="connsiteY158" fmla="*/ 22559 h 4999673"/>
              <a:gd name="connsiteX159" fmla="*/ 5026666 w 7075385"/>
              <a:gd name="connsiteY159" fmla="*/ 22559 h 4999673"/>
              <a:gd name="connsiteX160" fmla="*/ 4864621 w 7075385"/>
              <a:gd name="connsiteY160" fmla="*/ 34133 h 4999673"/>
              <a:gd name="connsiteX161" fmla="*/ 4228013 w 7075385"/>
              <a:gd name="connsiteY161" fmla="*/ 45708 h 4999673"/>
              <a:gd name="connsiteX162" fmla="*/ 4181714 w 7075385"/>
              <a:gd name="connsiteY162" fmla="*/ 68857 h 4999673"/>
              <a:gd name="connsiteX163" fmla="*/ 4158565 w 7075385"/>
              <a:gd name="connsiteY163" fmla="*/ 92007 h 4999673"/>
              <a:gd name="connsiteX164" fmla="*/ 4112266 w 7075385"/>
              <a:gd name="connsiteY164" fmla="*/ 115156 h 4999673"/>
              <a:gd name="connsiteX165" fmla="*/ 4054393 w 7075385"/>
              <a:gd name="connsiteY165" fmla="*/ 149880 h 4999673"/>
              <a:gd name="connsiteX166" fmla="*/ 4019669 w 7075385"/>
              <a:gd name="connsiteY166" fmla="*/ 173030 h 4999673"/>
              <a:gd name="connsiteX167" fmla="*/ 3938646 w 7075385"/>
              <a:gd name="connsiteY167" fmla="*/ 207754 h 4999673"/>
              <a:gd name="connsiteX168" fmla="*/ 3846049 w 7075385"/>
              <a:gd name="connsiteY168" fmla="*/ 277202 h 4999673"/>
              <a:gd name="connsiteX169" fmla="*/ 3753451 w 7075385"/>
              <a:gd name="connsiteY169" fmla="*/ 335075 h 4999673"/>
              <a:gd name="connsiteX170" fmla="*/ 3707152 w 7075385"/>
              <a:gd name="connsiteY170" fmla="*/ 369799 h 4999673"/>
              <a:gd name="connsiteX171" fmla="*/ 3637704 w 7075385"/>
              <a:gd name="connsiteY171" fmla="*/ 439247 h 4999673"/>
              <a:gd name="connsiteX172" fmla="*/ 3614555 w 7075385"/>
              <a:gd name="connsiteY172" fmla="*/ 462397 h 4999673"/>
              <a:gd name="connsiteX173" fmla="*/ 3579831 w 7075385"/>
              <a:gd name="connsiteY173" fmla="*/ 485546 h 4999673"/>
              <a:gd name="connsiteX174" fmla="*/ 3556682 w 7075385"/>
              <a:gd name="connsiteY174" fmla="*/ 520270 h 4999673"/>
              <a:gd name="connsiteX175" fmla="*/ 3533532 w 7075385"/>
              <a:gd name="connsiteY175" fmla="*/ 543419 h 4999673"/>
              <a:gd name="connsiteX176" fmla="*/ 3464084 w 7075385"/>
              <a:gd name="connsiteY176" fmla="*/ 647592 h 4999673"/>
              <a:gd name="connsiteX177" fmla="*/ 3440935 w 7075385"/>
              <a:gd name="connsiteY177" fmla="*/ 682316 h 4999673"/>
              <a:gd name="connsiteX178" fmla="*/ 3417785 w 7075385"/>
              <a:gd name="connsiteY178" fmla="*/ 728614 h 4999673"/>
              <a:gd name="connsiteX179" fmla="*/ 3394636 w 7075385"/>
              <a:gd name="connsiteY179" fmla="*/ 763338 h 4999673"/>
              <a:gd name="connsiteX180" fmla="*/ 3383061 w 7075385"/>
              <a:gd name="connsiteY180" fmla="*/ 798062 h 4999673"/>
              <a:gd name="connsiteX181" fmla="*/ 3359912 w 7075385"/>
              <a:gd name="connsiteY181" fmla="*/ 832787 h 4999673"/>
              <a:gd name="connsiteX182" fmla="*/ 3348337 w 7075385"/>
              <a:gd name="connsiteY182" fmla="*/ 867511 h 4999673"/>
              <a:gd name="connsiteX183" fmla="*/ 3325188 w 7075385"/>
              <a:gd name="connsiteY183" fmla="*/ 925384 h 4999673"/>
              <a:gd name="connsiteX184" fmla="*/ 3302038 w 7075385"/>
              <a:gd name="connsiteY184" fmla="*/ 960108 h 4999673"/>
              <a:gd name="connsiteX185" fmla="*/ 3278889 w 7075385"/>
              <a:gd name="connsiteY185" fmla="*/ 1052706 h 4999673"/>
              <a:gd name="connsiteX186" fmla="*/ 3116844 w 7075385"/>
              <a:gd name="connsiteY186" fmla="*/ 1295774 h 4999673"/>
              <a:gd name="connsiteX187" fmla="*/ 3035821 w 7075385"/>
              <a:gd name="connsiteY187" fmla="*/ 1399946 h 4999673"/>
              <a:gd name="connsiteX188" fmla="*/ 2376064 w 7075385"/>
              <a:gd name="connsiteY188" fmla="*/ 2210174 h 4999673"/>
              <a:gd name="connsiteX189" fmla="*/ 2306616 w 7075385"/>
              <a:gd name="connsiteY189" fmla="*/ 2291197 h 4999673"/>
              <a:gd name="connsiteX190" fmla="*/ 2179294 w 7075385"/>
              <a:gd name="connsiteY190" fmla="*/ 2453242 h 4999673"/>
              <a:gd name="connsiteX191" fmla="*/ 1959375 w 7075385"/>
              <a:gd name="connsiteY191" fmla="*/ 2684736 h 4999673"/>
              <a:gd name="connsiteX192" fmla="*/ 1820479 w 7075385"/>
              <a:gd name="connsiteY192" fmla="*/ 2858356 h 4999673"/>
              <a:gd name="connsiteX193" fmla="*/ 1785755 w 7075385"/>
              <a:gd name="connsiteY193" fmla="*/ 2893080 h 4999673"/>
              <a:gd name="connsiteX194" fmla="*/ 1739456 w 7075385"/>
              <a:gd name="connsiteY194" fmla="*/ 2950954 h 4999673"/>
              <a:gd name="connsiteX195" fmla="*/ 1693157 w 7075385"/>
              <a:gd name="connsiteY195" fmla="*/ 2997252 h 4999673"/>
              <a:gd name="connsiteX196" fmla="*/ 1658433 w 7075385"/>
              <a:gd name="connsiteY196" fmla="*/ 3043551 h 4999673"/>
              <a:gd name="connsiteX197" fmla="*/ 1623709 w 7075385"/>
              <a:gd name="connsiteY197" fmla="*/ 3078275 h 4999673"/>
              <a:gd name="connsiteX198" fmla="*/ 1600560 w 7075385"/>
              <a:gd name="connsiteY198" fmla="*/ 3112999 h 4999673"/>
              <a:gd name="connsiteX199" fmla="*/ 1542687 w 7075385"/>
              <a:gd name="connsiteY199" fmla="*/ 3159298 h 4999673"/>
              <a:gd name="connsiteX200" fmla="*/ 1484813 w 7075385"/>
              <a:gd name="connsiteY200" fmla="*/ 3182447 h 4999673"/>
              <a:gd name="connsiteX201" fmla="*/ 1415365 w 7075385"/>
              <a:gd name="connsiteY201" fmla="*/ 3228746 h 4999673"/>
              <a:gd name="connsiteX202" fmla="*/ 1137573 w 7075385"/>
              <a:gd name="connsiteY202" fmla="*/ 3518113 h 4999673"/>
              <a:gd name="connsiteX203" fmla="*/ 558838 w 7075385"/>
              <a:gd name="connsiteY203" fmla="*/ 4270468 h 4999673"/>
              <a:gd name="connsiteX204" fmla="*/ 443092 w 7075385"/>
              <a:gd name="connsiteY204" fmla="*/ 4420938 h 4999673"/>
              <a:gd name="connsiteX205" fmla="*/ 269471 w 7075385"/>
              <a:gd name="connsiteY205" fmla="*/ 4687156 h 4999673"/>
              <a:gd name="connsiteX206" fmla="*/ 234747 w 7075385"/>
              <a:gd name="connsiteY206" fmla="*/ 4733455 h 4999673"/>
              <a:gd name="connsiteX207" fmla="*/ 165299 w 7075385"/>
              <a:gd name="connsiteY207" fmla="*/ 4837627 h 4999673"/>
              <a:gd name="connsiteX208" fmla="*/ 130575 w 7075385"/>
              <a:gd name="connsiteY208" fmla="*/ 4883926 h 4999673"/>
              <a:gd name="connsiteX209" fmla="*/ 49552 w 7075385"/>
              <a:gd name="connsiteY209" fmla="*/ 4988098 h 4999673"/>
              <a:gd name="connsiteX210" fmla="*/ 3254 w 7075385"/>
              <a:gd name="connsiteY210" fmla="*/ 4976523 h 4999673"/>
              <a:gd name="connsiteX211" fmla="*/ 95851 w 7075385"/>
              <a:gd name="connsiteY211" fmla="*/ 4988098 h 4999673"/>
              <a:gd name="connsiteX212" fmla="*/ 130575 w 7075385"/>
              <a:gd name="connsiteY212" fmla="*/ 4999673 h 4999673"/>
              <a:gd name="connsiteX213" fmla="*/ 315770 w 7075385"/>
              <a:gd name="connsiteY213" fmla="*/ 4988098 h 4999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Lst>
            <a:rect l="l" t="t" r="r" b="b"/>
            <a:pathLst>
              <a:path w="7075385" h="4999673">
                <a:moveTo>
                  <a:pt x="315770" y="4988098"/>
                </a:moveTo>
                <a:lnTo>
                  <a:pt x="315770" y="4988098"/>
                </a:lnTo>
                <a:cubicBezTo>
                  <a:pt x="362069" y="4984240"/>
                  <a:pt x="408491" y="4981653"/>
                  <a:pt x="454666" y="4976523"/>
                </a:cubicBezTo>
                <a:cubicBezTo>
                  <a:pt x="522717" y="4968962"/>
                  <a:pt x="512929" y="4966148"/>
                  <a:pt x="570413" y="4953374"/>
                </a:cubicBezTo>
                <a:cubicBezTo>
                  <a:pt x="702698" y="4923977"/>
                  <a:pt x="561646" y="4958458"/>
                  <a:pt x="674585" y="4930225"/>
                </a:cubicBezTo>
                <a:cubicBezTo>
                  <a:pt x="771041" y="4934083"/>
                  <a:pt x="867868" y="4932501"/>
                  <a:pt x="963952" y="4941799"/>
                </a:cubicBezTo>
                <a:cubicBezTo>
                  <a:pt x="988240" y="4944149"/>
                  <a:pt x="1033401" y="4964949"/>
                  <a:pt x="1033401" y="4964949"/>
                </a:cubicBezTo>
                <a:cubicBezTo>
                  <a:pt x="1071983" y="4961091"/>
                  <a:pt x="1111530" y="4962778"/>
                  <a:pt x="1149147" y="4953374"/>
                </a:cubicBezTo>
                <a:cubicBezTo>
                  <a:pt x="1159734" y="4950727"/>
                  <a:pt x="1163776" y="4937042"/>
                  <a:pt x="1172297" y="4930225"/>
                </a:cubicBezTo>
                <a:cubicBezTo>
                  <a:pt x="1183160" y="4921535"/>
                  <a:pt x="1195446" y="4914792"/>
                  <a:pt x="1207021" y="4907075"/>
                </a:cubicBezTo>
                <a:cubicBezTo>
                  <a:pt x="1214737" y="4895500"/>
                  <a:pt x="1220333" y="4882188"/>
                  <a:pt x="1230170" y="4872351"/>
                </a:cubicBezTo>
                <a:cubicBezTo>
                  <a:pt x="1240007" y="4862514"/>
                  <a:pt x="1254031" y="4857892"/>
                  <a:pt x="1264894" y="4849202"/>
                </a:cubicBezTo>
                <a:cubicBezTo>
                  <a:pt x="1273416" y="4842385"/>
                  <a:pt x="1280327" y="4833769"/>
                  <a:pt x="1288044" y="4826052"/>
                </a:cubicBezTo>
                <a:cubicBezTo>
                  <a:pt x="1291902" y="4814477"/>
                  <a:pt x="1293341" y="4801790"/>
                  <a:pt x="1299618" y="4791328"/>
                </a:cubicBezTo>
                <a:cubicBezTo>
                  <a:pt x="1312516" y="4769831"/>
                  <a:pt x="1339296" y="4759587"/>
                  <a:pt x="1357492" y="4745030"/>
                </a:cubicBezTo>
                <a:cubicBezTo>
                  <a:pt x="1366013" y="4738213"/>
                  <a:pt x="1372925" y="4729597"/>
                  <a:pt x="1380641" y="4721880"/>
                </a:cubicBezTo>
                <a:cubicBezTo>
                  <a:pt x="1412269" y="4626998"/>
                  <a:pt x="1357561" y="4773865"/>
                  <a:pt x="1461664" y="4617708"/>
                </a:cubicBezTo>
                <a:cubicBezTo>
                  <a:pt x="1482608" y="4586292"/>
                  <a:pt x="1497430" y="4559139"/>
                  <a:pt x="1531112" y="4536685"/>
                </a:cubicBezTo>
                <a:cubicBezTo>
                  <a:pt x="1554261" y="4521252"/>
                  <a:pt x="1580887" y="4510060"/>
                  <a:pt x="1600560" y="4490387"/>
                </a:cubicBezTo>
                <a:cubicBezTo>
                  <a:pt x="1608276" y="4482670"/>
                  <a:pt x="1616892" y="4475758"/>
                  <a:pt x="1623709" y="4467237"/>
                </a:cubicBezTo>
                <a:cubicBezTo>
                  <a:pt x="1632399" y="4456374"/>
                  <a:pt x="1637022" y="4442350"/>
                  <a:pt x="1646859" y="4432513"/>
                </a:cubicBezTo>
                <a:cubicBezTo>
                  <a:pt x="1656696" y="4422677"/>
                  <a:pt x="1670720" y="4418054"/>
                  <a:pt x="1681583" y="4409364"/>
                </a:cubicBezTo>
                <a:cubicBezTo>
                  <a:pt x="1690104" y="4402547"/>
                  <a:pt x="1697016" y="4393931"/>
                  <a:pt x="1704732" y="4386214"/>
                </a:cubicBezTo>
                <a:cubicBezTo>
                  <a:pt x="1700874" y="4374639"/>
                  <a:pt x="1687700" y="4362403"/>
                  <a:pt x="1693157" y="4351490"/>
                </a:cubicBezTo>
                <a:cubicBezTo>
                  <a:pt x="1698614" y="4340577"/>
                  <a:pt x="1717420" y="4346193"/>
                  <a:pt x="1727882" y="4339916"/>
                </a:cubicBezTo>
                <a:cubicBezTo>
                  <a:pt x="1751057" y="4326011"/>
                  <a:pt x="1757483" y="4301522"/>
                  <a:pt x="1774180" y="4282042"/>
                </a:cubicBezTo>
                <a:cubicBezTo>
                  <a:pt x="1788384" y="4265471"/>
                  <a:pt x="1802319" y="4247850"/>
                  <a:pt x="1820479" y="4235743"/>
                </a:cubicBezTo>
                <a:cubicBezTo>
                  <a:pt x="1844428" y="4219777"/>
                  <a:pt x="1891662" y="4194847"/>
                  <a:pt x="1913076" y="4166295"/>
                </a:cubicBezTo>
                <a:cubicBezTo>
                  <a:pt x="1929769" y="4144037"/>
                  <a:pt x="1939701" y="4116520"/>
                  <a:pt x="1959375" y="4096847"/>
                </a:cubicBezTo>
                <a:cubicBezTo>
                  <a:pt x="1967092" y="4089131"/>
                  <a:pt x="1974003" y="4080515"/>
                  <a:pt x="1982525" y="4073698"/>
                </a:cubicBezTo>
                <a:cubicBezTo>
                  <a:pt x="2015949" y="4046959"/>
                  <a:pt x="2015555" y="4058453"/>
                  <a:pt x="2040398" y="4027399"/>
                </a:cubicBezTo>
                <a:cubicBezTo>
                  <a:pt x="2049088" y="4016536"/>
                  <a:pt x="2057326" y="4005117"/>
                  <a:pt x="2063547" y="3992675"/>
                </a:cubicBezTo>
                <a:cubicBezTo>
                  <a:pt x="2069003" y="3981762"/>
                  <a:pt x="2068354" y="3968103"/>
                  <a:pt x="2075122" y="3957951"/>
                </a:cubicBezTo>
                <a:cubicBezTo>
                  <a:pt x="2101881" y="3917813"/>
                  <a:pt x="2111355" y="3928548"/>
                  <a:pt x="2144570" y="3900078"/>
                </a:cubicBezTo>
                <a:cubicBezTo>
                  <a:pt x="2242807" y="3815875"/>
                  <a:pt x="2145875" y="3883775"/>
                  <a:pt x="2225593" y="3830630"/>
                </a:cubicBezTo>
                <a:cubicBezTo>
                  <a:pt x="2245694" y="3770328"/>
                  <a:pt x="2224001" y="3818152"/>
                  <a:pt x="2260317" y="3772756"/>
                </a:cubicBezTo>
                <a:cubicBezTo>
                  <a:pt x="2269007" y="3761893"/>
                  <a:pt x="2274413" y="3748594"/>
                  <a:pt x="2283466" y="3738032"/>
                </a:cubicBezTo>
                <a:cubicBezTo>
                  <a:pt x="2297670" y="3721461"/>
                  <a:pt x="2317658" y="3709893"/>
                  <a:pt x="2329765" y="3691733"/>
                </a:cubicBezTo>
                <a:cubicBezTo>
                  <a:pt x="2368048" y="3634308"/>
                  <a:pt x="2343077" y="3666847"/>
                  <a:pt x="2410788" y="3599136"/>
                </a:cubicBezTo>
                <a:lnTo>
                  <a:pt x="2468661" y="3541262"/>
                </a:lnTo>
                <a:cubicBezTo>
                  <a:pt x="2476378" y="3533545"/>
                  <a:pt x="2482731" y="3524166"/>
                  <a:pt x="2491811" y="3518113"/>
                </a:cubicBezTo>
                <a:lnTo>
                  <a:pt x="2526535" y="3494964"/>
                </a:lnTo>
                <a:cubicBezTo>
                  <a:pt x="2548665" y="3428571"/>
                  <a:pt x="2523127" y="3487933"/>
                  <a:pt x="2561259" y="3437090"/>
                </a:cubicBezTo>
                <a:cubicBezTo>
                  <a:pt x="2577952" y="3414832"/>
                  <a:pt x="2587884" y="3387315"/>
                  <a:pt x="2607557" y="3367642"/>
                </a:cubicBezTo>
                <a:lnTo>
                  <a:pt x="2653856" y="3321343"/>
                </a:lnTo>
                <a:cubicBezTo>
                  <a:pt x="2661573" y="3313627"/>
                  <a:pt x="2670953" y="3307274"/>
                  <a:pt x="2677006" y="3298194"/>
                </a:cubicBezTo>
                <a:cubicBezTo>
                  <a:pt x="2692439" y="3275045"/>
                  <a:pt x="2703631" y="3248419"/>
                  <a:pt x="2723304" y="3228746"/>
                </a:cubicBezTo>
                <a:cubicBezTo>
                  <a:pt x="2738737" y="3213313"/>
                  <a:pt x="2757496" y="3200607"/>
                  <a:pt x="2769603" y="3182447"/>
                </a:cubicBezTo>
                <a:cubicBezTo>
                  <a:pt x="2798805" y="3138643"/>
                  <a:pt x="2782915" y="3157559"/>
                  <a:pt x="2815902" y="3124574"/>
                </a:cubicBezTo>
                <a:cubicBezTo>
                  <a:pt x="2848687" y="3026214"/>
                  <a:pt x="2802963" y="3146136"/>
                  <a:pt x="2850626" y="3066700"/>
                </a:cubicBezTo>
                <a:cubicBezTo>
                  <a:pt x="2887898" y="3004580"/>
                  <a:pt x="2827766" y="3054933"/>
                  <a:pt x="2896925" y="3008827"/>
                </a:cubicBezTo>
                <a:cubicBezTo>
                  <a:pt x="2941508" y="2941951"/>
                  <a:pt x="2894781" y="3002397"/>
                  <a:pt x="2954798" y="2950954"/>
                </a:cubicBezTo>
                <a:cubicBezTo>
                  <a:pt x="2971369" y="2936750"/>
                  <a:pt x="2982937" y="2916762"/>
                  <a:pt x="3001097" y="2904655"/>
                </a:cubicBezTo>
                <a:cubicBezTo>
                  <a:pt x="3107973" y="2833405"/>
                  <a:pt x="2976506" y="2924328"/>
                  <a:pt x="3058970" y="2858356"/>
                </a:cubicBezTo>
                <a:cubicBezTo>
                  <a:pt x="3069833" y="2849666"/>
                  <a:pt x="3082831" y="2843897"/>
                  <a:pt x="3093694" y="2835207"/>
                </a:cubicBezTo>
                <a:cubicBezTo>
                  <a:pt x="3123759" y="2811155"/>
                  <a:pt x="3111488" y="2806721"/>
                  <a:pt x="3151568" y="2788908"/>
                </a:cubicBezTo>
                <a:cubicBezTo>
                  <a:pt x="3223532" y="2756924"/>
                  <a:pt x="3251190" y="2762741"/>
                  <a:pt x="3336763" y="2754184"/>
                </a:cubicBezTo>
                <a:cubicBezTo>
                  <a:pt x="3367629" y="2746468"/>
                  <a:pt x="3399177" y="2741096"/>
                  <a:pt x="3429360" y="2731035"/>
                </a:cubicBezTo>
                <a:cubicBezTo>
                  <a:pt x="3440935" y="2727177"/>
                  <a:pt x="3452353" y="2722812"/>
                  <a:pt x="3464084" y="2719460"/>
                </a:cubicBezTo>
                <a:cubicBezTo>
                  <a:pt x="3479380" y="2715090"/>
                  <a:pt x="3495146" y="2712456"/>
                  <a:pt x="3510383" y="2707885"/>
                </a:cubicBezTo>
                <a:cubicBezTo>
                  <a:pt x="3533755" y="2700873"/>
                  <a:pt x="3556682" y="2692452"/>
                  <a:pt x="3579831" y="2684736"/>
                </a:cubicBezTo>
                <a:cubicBezTo>
                  <a:pt x="3591406" y="2680878"/>
                  <a:pt x="3602718" y="2676120"/>
                  <a:pt x="3614555" y="2673161"/>
                </a:cubicBezTo>
                <a:cubicBezTo>
                  <a:pt x="3629988" y="2669303"/>
                  <a:pt x="3645325" y="2665038"/>
                  <a:pt x="3660854" y="2661587"/>
                </a:cubicBezTo>
                <a:cubicBezTo>
                  <a:pt x="3729037" y="2646435"/>
                  <a:pt x="3731133" y="2648461"/>
                  <a:pt x="3811325" y="2638437"/>
                </a:cubicBezTo>
                <a:cubicBezTo>
                  <a:pt x="3822900" y="2634579"/>
                  <a:pt x="3838957" y="2636790"/>
                  <a:pt x="3846049" y="2626862"/>
                </a:cubicBezTo>
                <a:cubicBezTo>
                  <a:pt x="3860232" y="2607006"/>
                  <a:pt x="3886452" y="2540160"/>
                  <a:pt x="3869198" y="2557414"/>
                </a:cubicBezTo>
                <a:cubicBezTo>
                  <a:pt x="3757758" y="2668854"/>
                  <a:pt x="3870255" y="2550304"/>
                  <a:pt x="3799750" y="2638437"/>
                </a:cubicBezTo>
                <a:cubicBezTo>
                  <a:pt x="3792933" y="2646959"/>
                  <a:pt x="3766248" y="2658136"/>
                  <a:pt x="3776601" y="2661587"/>
                </a:cubicBezTo>
                <a:cubicBezTo>
                  <a:pt x="3803517" y="2670559"/>
                  <a:pt x="3842429" y="2642006"/>
                  <a:pt x="3869198" y="2638437"/>
                </a:cubicBezTo>
                <a:cubicBezTo>
                  <a:pt x="3915250" y="2632297"/>
                  <a:pt x="3961795" y="2630720"/>
                  <a:pt x="4008094" y="2626862"/>
                </a:cubicBezTo>
                <a:cubicBezTo>
                  <a:pt x="4119983" y="2630720"/>
                  <a:pt x="4232325" y="2627653"/>
                  <a:pt x="4343760" y="2638437"/>
                </a:cubicBezTo>
                <a:cubicBezTo>
                  <a:pt x="4354622" y="2639488"/>
                  <a:pt x="4362610" y="2651557"/>
                  <a:pt x="4366909" y="2661587"/>
                </a:cubicBezTo>
                <a:cubicBezTo>
                  <a:pt x="4374659" y="2679669"/>
                  <a:pt x="4374626" y="2700169"/>
                  <a:pt x="4378484" y="2719460"/>
                </a:cubicBezTo>
                <a:cubicBezTo>
                  <a:pt x="4390059" y="2711744"/>
                  <a:pt x="4404518" y="2707174"/>
                  <a:pt x="4413208" y="2696311"/>
                </a:cubicBezTo>
                <a:cubicBezTo>
                  <a:pt x="4420830" y="2686784"/>
                  <a:pt x="4421824" y="2673424"/>
                  <a:pt x="4424783" y="2661587"/>
                </a:cubicBezTo>
                <a:cubicBezTo>
                  <a:pt x="4430835" y="2637377"/>
                  <a:pt x="4431277" y="2586632"/>
                  <a:pt x="4459507" y="2568989"/>
                </a:cubicBezTo>
                <a:cubicBezTo>
                  <a:pt x="4480200" y="2556056"/>
                  <a:pt x="4505806" y="2553556"/>
                  <a:pt x="4528955" y="2545840"/>
                </a:cubicBezTo>
                <a:lnTo>
                  <a:pt x="4598403" y="2522690"/>
                </a:lnTo>
                <a:lnTo>
                  <a:pt x="4633127" y="2511116"/>
                </a:lnTo>
                <a:lnTo>
                  <a:pt x="4667851" y="2499541"/>
                </a:lnTo>
                <a:cubicBezTo>
                  <a:pt x="4713068" y="2454326"/>
                  <a:pt x="4665622" y="2494868"/>
                  <a:pt x="4725725" y="2464817"/>
                </a:cubicBezTo>
                <a:cubicBezTo>
                  <a:pt x="4754930" y="2450215"/>
                  <a:pt x="4762065" y="2440052"/>
                  <a:pt x="4783598" y="2418518"/>
                </a:cubicBezTo>
                <a:cubicBezTo>
                  <a:pt x="4787456" y="2406943"/>
                  <a:pt x="4789248" y="2394459"/>
                  <a:pt x="4795173" y="2383794"/>
                </a:cubicBezTo>
                <a:cubicBezTo>
                  <a:pt x="4827895" y="2324895"/>
                  <a:pt x="4829497" y="2326319"/>
                  <a:pt x="4864621" y="2291197"/>
                </a:cubicBezTo>
                <a:cubicBezTo>
                  <a:pt x="4891221" y="2211396"/>
                  <a:pt x="4870516" y="2239004"/>
                  <a:pt x="4910919" y="2198599"/>
                </a:cubicBezTo>
                <a:lnTo>
                  <a:pt x="4945644" y="2094427"/>
                </a:lnTo>
                <a:lnTo>
                  <a:pt x="4957218" y="2059703"/>
                </a:lnTo>
                <a:lnTo>
                  <a:pt x="4945644" y="2094427"/>
                </a:lnTo>
                <a:cubicBezTo>
                  <a:pt x="4930619" y="2139503"/>
                  <a:pt x="4942696" y="2120525"/>
                  <a:pt x="4910919" y="2152300"/>
                </a:cubicBezTo>
                <a:cubicBezTo>
                  <a:pt x="4903203" y="2175450"/>
                  <a:pt x="4864620" y="2229466"/>
                  <a:pt x="4887770" y="2221749"/>
                </a:cubicBezTo>
                <a:lnTo>
                  <a:pt x="4957218" y="2198599"/>
                </a:lnTo>
                <a:cubicBezTo>
                  <a:pt x="4972651" y="2183166"/>
                  <a:pt x="4985357" y="2164407"/>
                  <a:pt x="5003517" y="2152300"/>
                </a:cubicBezTo>
                <a:cubicBezTo>
                  <a:pt x="5015092" y="2144584"/>
                  <a:pt x="5027554" y="2138057"/>
                  <a:pt x="5038241" y="2129151"/>
                </a:cubicBezTo>
                <a:cubicBezTo>
                  <a:pt x="5050816" y="2118672"/>
                  <a:pt x="5060390" y="2104906"/>
                  <a:pt x="5072965" y="2094427"/>
                </a:cubicBezTo>
                <a:cubicBezTo>
                  <a:pt x="5083652" y="2085521"/>
                  <a:pt x="5096826" y="2079968"/>
                  <a:pt x="5107689" y="2071278"/>
                </a:cubicBezTo>
                <a:cubicBezTo>
                  <a:pt x="5190146" y="2005311"/>
                  <a:pt x="5058693" y="2096223"/>
                  <a:pt x="5165563" y="2024979"/>
                </a:cubicBezTo>
                <a:cubicBezTo>
                  <a:pt x="5217334" y="1947321"/>
                  <a:pt x="5156347" y="2023406"/>
                  <a:pt x="5223436" y="1978680"/>
                </a:cubicBezTo>
                <a:cubicBezTo>
                  <a:pt x="5237056" y="1969600"/>
                  <a:pt x="5244540" y="1953036"/>
                  <a:pt x="5258160" y="1943956"/>
                </a:cubicBezTo>
                <a:cubicBezTo>
                  <a:pt x="5268312" y="1937188"/>
                  <a:pt x="5282219" y="1938306"/>
                  <a:pt x="5292884" y="1932381"/>
                </a:cubicBezTo>
                <a:cubicBezTo>
                  <a:pt x="5317205" y="1918870"/>
                  <a:pt x="5335938" y="1894881"/>
                  <a:pt x="5362332" y="1886083"/>
                </a:cubicBezTo>
                <a:lnTo>
                  <a:pt x="5431780" y="1862933"/>
                </a:lnTo>
                <a:lnTo>
                  <a:pt x="5466504" y="1851359"/>
                </a:lnTo>
                <a:cubicBezTo>
                  <a:pt x="5474221" y="1843642"/>
                  <a:pt x="5479893" y="1833089"/>
                  <a:pt x="5489654" y="1828209"/>
                </a:cubicBezTo>
                <a:cubicBezTo>
                  <a:pt x="5563488" y="1791292"/>
                  <a:pt x="5639039" y="1799350"/>
                  <a:pt x="5721147" y="1793485"/>
                </a:cubicBezTo>
                <a:lnTo>
                  <a:pt x="5790595" y="1770336"/>
                </a:lnTo>
                <a:lnTo>
                  <a:pt x="5825319" y="1758761"/>
                </a:lnTo>
                <a:lnTo>
                  <a:pt x="5871618" y="1712462"/>
                </a:lnTo>
                <a:cubicBezTo>
                  <a:pt x="5890861" y="1693219"/>
                  <a:pt x="5906235" y="1680875"/>
                  <a:pt x="5917917" y="1654589"/>
                </a:cubicBezTo>
                <a:cubicBezTo>
                  <a:pt x="5927827" y="1632291"/>
                  <a:pt x="5933350" y="1608290"/>
                  <a:pt x="5941066" y="1585141"/>
                </a:cubicBezTo>
                <a:lnTo>
                  <a:pt x="5952641" y="1550417"/>
                </a:lnTo>
                <a:lnTo>
                  <a:pt x="5964216" y="1515693"/>
                </a:lnTo>
                <a:cubicBezTo>
                  <a:pt x="5960358" y="1527268"/>
                  <a:pt x="5958097" y="1539504"/>
                  <a:pt x="5952641" y="1550417"/>
                </a:cubicBezTo>
                <a:cubicBezTo>
                  <a:pt x="5938039" y="1579622"/>
                  <a:pt x="5927876" y="1586757"/>
                  <a:pt x="5906342" y="1608290"/>
                </a:cubicBezTo>
                <a:cubicBezTo>
                  <a:pt x="5889781" y="1657973"/>
                  <a:pt x="5861449" y="1673952"/>
                  <a:pt x="5906342" y="1700888"/>
                </a:cubicBezTo>
                <a:cubicBezTo>
                  <a:pt x="5916804" y="1707165"/>
                  <a:pt x="5929491" y="1708604"/>
                  <a:pt x="5941066" y="1712462"/>
                </a:cubicBezTo>
                <a:cubicBezTo>
                  <a:pt x="5948783" y="1704746"/>
                  <a:pt x="5957399" y="1697834"/>
                  <a:pt x="5964216" y="1689313"/>
                </a:cubicBezTo>
                <a:cubicBezTo>
                  <a:pt x="5972906" y="1678450"/>
                  <a:pt x="5976502" y="1663279"/>
                  <a:pt x="5987365" y="1654589"/>
                </a:cubicBezTo>
                <a:cubicBezTo>
                  <a:pt x="5996892" y="1646967"/>
                  <a:pt x="6011176" y="1648470"/>
                  <a:pt x="6022089" y="1643014"/>
                </a:cubicBezTo>
                <a:cubicBezTo>
                  <a:pt x="6093653" y="1607232"/>
                  <a:pt x="6017668" y="1630528"/>
                  <a:pt x="6103112" y="1573566"/>
                </a:cubicBezTo>
                <a:cubicBezTo>
                  <a:pt x="6126261" y="1558133"/>
                  <a:pt x="6152887" y="1546941"/>
                  <a:pt x="6172560" y="1527268"/>
                </a:cubicBezTo>
                <a:cubicBezTo>
                  <a:pt x="6227486" y="1472342"/>
                  <a:pt x="6198154" y="1487871"/>
                  <a:pt x="6253583" y="1469394"/>
                </a:cubicBezTo>
                <a:cubicBezTo>
                  <a:pt x="6299687" y="1400237"/>
                  <a:pt x="6249337" y="1460366"/>
                  <a:pt x="6311456" y="1423095"/>
                </a:cubicBezTo>
                <a:cubicBezTo>
                  <a:pt x="6320814" y="1417480"/>
                  <a:pt x="6326084" y="1406763"/>
                  <a:pt x="6334606" y="1399946"/>
                </a:cubicBezTo>
                <a:cubicBezTo>
                  <a:pt x="6345469" y="1391256"/>
                  <a:pt x="6358467" y="1385487"/>
                  <a:pt x="6369330" y="1376797"/>
                </a:cubicBezTo>
                <a:cubicBezTo>
                  <a:pt x="6377851" y="1369980"/>
                  <a:pt x="6383121" y="1359262"/>
                  <a:pt x="6392479" y="1353647"/>
                </a:cubicBezTo>
                <a:cubicBezTo>
                  <a:pt x="6402941" y="1347370"/>
                  <a:pt x="6415628" y="1345931"/>
                  <a:pt x="6427203" y="1342073"/>
                </a:cubicBezTo>
                <a:cubicBezTo>
                  <a:pt x="6482129" y="1287147"/>
                  <a:pt x="6452797" y="1302676"/>
                  <a:pt x="6508226" y="1284199"/>
                </a:cubicBezTo>
                <a:cubicBezTo>
                  <a:pt x="6544911" y="1229171"/>
                  <a:pt x="6518178" y="1253874"/>
                  <a:pt x="6600823" y="1226326"/>
                </a:cubicBezTo>
                <a:lnTo>
                  <a:pt x="6635547" y="1214751"/>
                </a:lnTo>
                <a:lnTo>
                  <a:pt x="6670271" y="1203176"/>
                </a:lnTo>
                <a:cubicBezTo>
                  <a:pt x="6749089" y="1124361"/>
                  <a:pt x="6625918" y="1244501"/>
                  <a:pt x="6728145" y="1156878"/>
                </a:cubicBezTo>
                <a:cubicBezTo>
                  <a:pt x="6771806" y="1119454"/>
                  <a:pt x="6770288" y="1116813"/>
                  <a:pt x="6797593" y="1075855"/>
                </a:cubicBezTo>
                <a:cubicBezTo>
                  <a:pt x="6801451" y="1087430"/>
                  <a:pt x="6797331" y="1107620"/>
                  <a:pt x="6809168" y="1110579"/>
                </a:cubicBezTo>
                <a:cubicBezTo>
                  <a:pt x="6822664" y="1113953"/>
                  <a:pt x="6831450" y="1093651"/>
                  <a:pt x="6843892" y="1087430"/>
                </a:cubicBezTo>
                <a:cubicBezTo>
                  <a:pt x="6854805" y="1081974"/>
                  <a:pt x="6867041" y="1079713"/>
                  <a:pt x="6878616" y="1075855"/>
                </a:cubicBezTo>
                <a:cubicBezTo>
                  <a:pt x="6897907" y="1056564"/>
                  <a:pt x="6910607" y="1026608"/>
                  <a:pt x="6936489" y="1017981"/>
                </a:cubicBezTo>
                <a:lnTo>
                  <a:pt x="7005937" y="994832"/>
                </a:lnTo>
                <a:cubicBezTo>
                  <a:pt x="7013654" y="987116"/>
                  <a:pt x="7019729" y="977298"/>
                  <a:pt x="7029087" y="971683"/>
                </a:cubicBezTo>
                <a:cubicBezTo>
                  <a:pt x="7039549" y="965406"/>
                  <a:pt x="7055184" y="968735"/>
                  <a:pt x="7063811" y="960108"/>
                </a:cubicBezTo>
                <a:cubicBezTo>
                  <a:pt x="7072438" y="951481"/>
                  <a:pt x="7071527" y="936959"/>
                  <a:pt x="7075385" y="925384"/>
                </a:cubicBezTo>
                <a:cubicBezTo>
                  <a:pt x="7071527" y="898376"/>
                  <a:pt x="7069946" y="870944"/>
                  <a:pt x="7063811" y="844361"/>
                </a:cubicBezTo>
                <a:cubicBezTo>
                  <a:pt x="7058324" y="820584"/>
                  <a:pt x="7048377" y="798062"/>
                  <a:pt x="7040661" y="774913"/>
                </a:cubicBezTo>
                <a:lnTo>
                  <a:pt x="7029087" y="740189"/>
                </a:lnTo>
                <a:lnTo>
                  <a:pt x="6971213" y="566569"/>
                </a:lnTo>
                <a:lnTo>
                  <a:pt x="6948064" y="497121"/>
                </a:lnTo>
                <a:cubicBezTo>
                  <a:pt x="6944206" y="485546"/>
                  <a:pt x="6943257" y="472549"/>
                  <a:pt x="6936489" y="462397"/>
                </a:cubicBezTo>
                <a:lnTo>
                  <a:pt x="6890190" y="392949"/>
                </a:lnTo>
                <a:cubicBezTo>
                  <a:pt x="6869818" y="331830"/>
                  <a:pt x="6885384" y="368377"/>
                  <a:pt x="6832317" y="288776"/>
                </a:cubicBezTo>
                <a:cubicBezTo>
                  <a:pt x="6824601" y="277201"/>
                  <a:pt x="6813567" y="267249"/>
                  <a:pt x="6809168" y="254052"/>
                </a:cubicBezTo>
                <a:cubicBezTo>
                  <a:pt x="6805310" y="242477"/>
                  <a:pt x="6803049" y="230241"/>
                  <a:pt x="6797593" y="219328"/>
                </a:cubicBezTo>
                <a:cubicBezTo>
                  <a:pt x="6787565" y="199272"/>
                  <a:pt x="6769239" y="175811"/>
                  <a:pt x="6751294" y="161455"/>
                </a:cubicBezTo>
                <a:cubicBezTo>
                  <a:pt x="6711988" y="130011"/>
                  <a:pt x="6702189" y="133512"/>
                  <a:pt x="6647122" y="115156"/>
                </a:cubicBezTo>
                <a:lnTo>
                  <a:pt x="6577674" y="92007"/>
                </a:lnTo>
                <a:lnTo>
                  <a:pt x="6485076" y="80432"/>
                </a:lnTo>
                <a:cubicBezTo>
                  <a:pt x="6458034" y="76826"/>
                  <a:pt x="6430964" y="73342"/>
                  <a:pt x="6404054" y="68857"/>
                </a:cubicBezTo>
                <a:cubicBezTo>
                  <a:pt x="6384648" y="65623"/>
                  <a:pt x="6365656" y="60065"/>
                  <a:pt x="6346180" y="57283"/>
                </a:cubicBezTo>
                <a:cubicBezTo>
                  <a:pt x="6311593" y="52342"/>
                  <a:pt x="6276676" y="50042"/>
                  <a:pt x="6242008" y="45708"/>
                </a:cubicBezTo>
                <a:cubicBezTo>
                  <a:pt x="6214937" y="42324"/>
                  <a:pt x="6188225" y="35646"/>
                  <a:pt x="6160985" y="34133"/>
                </a:cubicBezTo>
                <a:cubicBezTo>
                  <a:pt x="6049202" y="27923"/>
                  <a:pt x="5937208" y="26417"/>
                  <a:pt x="5825319" y="22559"/>
                </a:cubicBezTo>
                <a:cubicBezTo>
                  <a:pt x="5505754" y="-17388"/>
                  <a:pt x="5713897" y="4233"/>
                  <a:pt x="5026666" y="22559"/>
                </a:cubicBezTo>
                <a:cubicBezTo>
                  <a:pt x="4972533" y="24003"/>
                  <a:pt x="4918751" y="32564"/>
                  <a:pt x="4864621" y="34133"/>
                </a:cubicBezTo>
                <a:cubicBezTo>
                  <a:pt x="4652472" y="40282"/>
                  <a:pt x="4440216" y="41850"/>
                  <a:pt x="4228013" y="45708"/>
                </a:cubicBezTo>
                <a:cubicBezTo>
                  <a:pt x="4212580" y="53424"/>
                  <a:pt x="4196071" y="59286"/>
                  <a:pt x="4181714" y="68857"/>
                </a:cubicBezTo>
                <a:cubicBezTo>
                  <a:pt x="4172634" y="74910"/>
                  <a:pt x="4167645" y="85954"/>
                  <a:pt x="4158565" y="92007"/>
                </a:cubicBezTo>
                <a:cubicBezTo>
                  <a:pt x="4144208" y="101578"/>
                  <a:pt x="4127349" y="106776"/>
                  <a:pt x="4112266" y="115156"/>
                </a:cubicBezTo>
                <a:cubicBezTo>
                  <a:pt x="4092600" y="126081"/>
                  <a:pt x="4073470" y="137956"/>
                  <a:pt x="4054393" y="149880"/>
                </a:cubicBezTo>
                <a:cubicBezTo>
                  <a:pt x="4042596" y="157253"/>
                  <a:pt x="4032112" y="166809"/>
                  <a:pt x="4019669" y="173030"/>
                </a:cubicBezTo>
                <a:cubicBezTo>
                  <a:pt x="3889795" y="237967"/>
                  <a:pt x="4107272" y="111396"/>
                  <a:pt x="3938646" y="207754"/>
                </a:cubicBezTo>
                <a:cubicBezTo>
                  <a:pt x="3892429" y="234164"/>
                  <a:pt x="3898690" y="240758"/>
                  <a:pt x="3846049" y="277202"/>
                </a:cubicBezTo>
                <a:cubicBezTo>
                  <a:pt x="3816122" y="297920"/>
                  <a:pt x="3782570" y="313236"/>
                  <a:pt x="3753451" y="335075"/>
                </a:cubicBezTo>
                <a:cubicBezTo>
                  <a:pt x="3738018" y="346650"/>
                  <a:pt x="3721491" y="356894"/>
                  <a:pt x="3707152" y="369799"/>
                </a:cubicBezTo>
                <a:cubicBezTo>
                  <a:pt x="3682818" y="391700"/>
                  <a:pt x="3660853" y="416098"/>
                  <a:pt x="3637704" y="439247"/>
                </a:cubicBezTo>
                <a:cubicBezTo>
                  <a:pt x="3629988" y="446964"/>
                  <a:pt x="3623635" y="456344"/>
                  <a:pt x="3614555" y="462397"/>
                </a:cubicBezTo>
                <a:lnTo>
                  <a:pt x="3579831" y="485546"/>
                </a:lnTo>
                <a:cubicBezTo>
                  <a:pt x="3572115" y="497121"/>
                  <a:pt x="3565372" y="509407"/>
                  <a:pt x="3556682" y="520270"/>
                </a:cubicBezTo>
                <a:cubicBezTo>
                  <a:pt x="3549865" y="528791"/>
                  <a:pt x="3539951" y="534593"/>
                  <a:pt x="3533532" y="543419"/>
                </a:cubicBezTo>
                <a:cubicBezTo>
                  <a:pt x="3508986" y="577170"/>
                  <a:pt x="3487233" y="612868"/>
                  <a:pt x="3464084" y="647592"/>
                </a:cubicBezTo>
                <a:cubicBezTo>
                  <a:pt x="3456368" y="659167"/>
                  <a:pt x="3447156" y="669874"/>
                  <a:pt x="3440935" y="682316"/>
                </a:cubicBezTo>
                <a:cubicBezTo>
                  <a:pt x="3433218" y="697749"/>
                  <a:pt x="3426346" y="713633"/>
                  <a:pt x="3417785" y="728614"/>
                </a:cubicBezTo>
                <a:cubicBezTo>
                  <a:pt x="3410883" y="740692"/>
                  <a:pt x="3400857" y="750896"/>
                  <a:pt x="3394636" y="763338"/>
                </a:cubicBezTo>
                <a:cubicBezTo>
                  <a:pt x="3389180" y="774251"/>
                  <a:pt x="3388517" y="787149"/>
                  <a:pt x="3383061" y="798062"/>
                </a:cubicBezTo>
                <a:cubicBezTo>
                  <a:pt x="3376840" y="810505"/>
                  <a:pt x="3366133" y="820344"/>
                  <a:pt x="3359912" y="832787"/>
                </a:cubicBezTo>
                <a:cubicBezTo>
                  <a:pt x="3354456" y="843700"/>
                  <a:pt x="3352621" y="856087"/>
                  <a:pt x="3348337" y="867511"/>
                </a:cubicBezTo>
                <a:cubicBezTo>
                  <a:pt x="3341042" y="886965"/>
                  <a:pt x="3334480" y="906801"/>
                  <a:pt x="3325188" y="925384"/>
                </a:cubicBezTo>
                <a:cubicBezTo>
                  <a:pt x="3318967" y="937826"/>
                  <a:pt x="3309755" y="948533"/>
                  <a:pt x="3302038" y="960108"/>
                </a:cubicBezTo>
                <a:cubicBezTo>
                  <a:pt x="3294322" y="990974"/>
                  <a:pt x="3295258" y="1025424"/>
                  <a:pt x="3278889" y="1052706"/>
                </a:cubicBezTo>
                <a:cubicBezTo>
                  <a:pt x="3224265" y="1143745"/>
                  <a:pt x="3194830" y="1195506"/>
                  <a:pt x="3116844" y="1295774"/>
                </a:cubicBezTo>
                <a:cubicBezTo>
                  <a:pt x="3089836" y="1330498"/>
                  <a:pt x="3061776" y="1364428"/>
                  <a:pt x="3035821" y="1399946"/>
                </a:cubicBezTo>
                <a:cubicBezTo>
                  <a:pt x="2669599" y="1901093"/>
                  <a:pt x="3191566" y="1250760"/>
                  <a:pt x="2376064" y="2210174"/>
                </a:cubicBezTo>
                <a:cubicBezTo>
                  <a:pt x="2353026" y="2237277"/>
                  <a:pt x="2328997" y="2263550"/>
                  <a:pt x="2306616" y="2291197"/>
                </a:cubicBezTo>
                <a:cubicBezTo>
                  <a:pt x="2263394" y="2344589"/>
                  <a:pt x="2226607" y="2403439"/>
                  <a:pt x="2179294" y="2453242"/>
                </a:cubicBezTo>
                <a:cubicBezTo>
                  <a:pt x="2105988" y="2530407"/>
                  <a:pt x="2023236" y="2599589"/>
                  <a:pt x="1959375" y="2684736"/>
                </a:cubicBezTo>
                <a:cubicBezTo>
                  <a:pt x="1894226" y="2771601"/>
                  <a:pt x="1891395" y="2779560"/>
                  <a:pt x="1820479" y="2858356"/>
                </a:cubicBezTo>
                <a:cubicBezTo>
                  <a:pt x="1809529" y="2870523"/>
                  <a:pt x="1796534" y="2880761"/>
                  <a:pt x="1785755" y="2893080"/>
                </a:cubicBezTo>
                <a:cubicBezTo>
                  <a:pt x="1769487" y="2911672"/>
                  <a:pt x="1755869" y="2932489"/>
                  <a:pt x="1739456" y="2950954"/>
                </a:cubicBezTo>
                <a:cubicBezTo>
                  <a:pt x="1724956" y="2967266"/>
                  <a:pt x="1707529" y="2980827"/>
                  <a:pt x="1693157" y="2997252"/>
                </a:cubicBezTo>
                <a:cubicBezTo>
                  <a:pt x="1680454" y="3011770"/>
                  <a:pt x="1670988" y="3028904"/>
                  <a:pt x="1658433" y="3043551"/>
                </a:cubicBezTo>
                <a:cubicBezTo>
                  <a:pt x="1647780" y="3055979"/>
                  <a:pt x="1634188" y="3065700"/>
                  <a:pt x="1623709" y="3078275"/>
                </a:cubicBezTo>
                <a:cubicBezTo>
                  <a:pt x="1614803" y="3088962"/>
                  <a:pt x="1609250" y="3102136"/>
                  <a:pt x="1600560" y="3112999"/>
                </a:cubicBezTo>
                <a:cubicBezTo>
                  <a:pt x="1586205" y="3130944"/>
                  <a:pt x="1562743" y="3149270"/>
                  <a:pt x="1542687" y="3159298"/>
                </a:cubicBezTo>
                <a:cubicBezTo>
                  <a:pt x="1524103" y="3168590"/>
                  <a:pt x="1503053" y="3172498"/>
                  <a:pt x="1484813" y="3182447"/>
                </a:cubicBezTo>
                <a:cubicBezTo>
                  <a:pt x="1460388" y="3195770"/>
                  <a:pt x="1435038" y="3209073"/>
                  <a:pt x="1415365" y="3228746"/>
                </a:cubicBezTo>
                <a:cubicBezTo>
                  <a:pt x="1342603" y="3301508"/>
                  <a:pt x="1207213" y="3431759"/>
                  <a:pt x="1137573" y="3518113"/>
                </a:cubicBezTo>
                <a:cubicBezTo>
                  <a:pt x="346864" y="4498592"/>
                  <a:pt x="896053" y="3815227"/>
                  <a:pt x="558838" y="4270468"/>
                </a:cubicBezTo>
                <a:cubicBezTo>
                  <a:pt x="521172" y="4321317"/>
                  <a:pt x="477659" y="4367935"/>
                  <a:pt x="443092" y="4420938"/>
                </a:cubicBezTo>
                <a:cubicBezTo>
                  <a:pt x="385218" y="4509677"/>
                  <a:pt x="333037" y="4602401"/>
                  <a:pt x="269471" y="4687156"/>
                </a:cubicBezTo>
                <a:cubicBezTo>
                  <a:pt x="257896" y="4702589"/>
                  <a:pt x="245728" y="4717594"/>
                  <a:pt x="234747" y="4733455"/>
                </a:cubicBezTo>
                <a:cubicBezTo>
                  <a:pt x="210992" y="4767768"/>
                  <a:pt x="189054" y="4803314"/>
                  <a:pt x="165299" y="4837627"/>
                </a:cubicBezTo>
                <a:cubicBezTo>
                  <a:pt x="154318" y="4853488"/>
                  <a:pt x="141638" y="4868122"/>
                  <a:pt x="130575" y="4883926"/>
                </a:cubicBezTo>
                <a:cubicBezTo>
                  <a:pt x="65967" y="4976223"/>
                  <a:pt x="109379" y="4928271"/>
                  <a:pt x="49552" y="4988098"/>
                </a:cubicBezTo>
                <a:cubicBezTo>
                  <a:pt x="34119" y="4984240"/>
                  <a:pt x="-12654" y="4976523"/>
                  <a:pt x="3254" y="4976523"/>
                </a:cubicBezTo>
                <a:cubicBezTo>
                  <a:pt x="34360" y="4976523"/>
                  <a:pt x="65247" y="4982533"/>
                  <a:pt x="95851" y="4988098"/>
                </a:cubicBezTo>
                <a:cubicBezTo>
                  <a:pt x="107855" y="4990281"/>
                  <a:pt x="118395" y="4998957"/>
                  <a:pt x="130575" y="4999673"/>
                </a:cubicBezTo>
                <a:lnTo>
                  <a:pt x="315770" y="4988098"/>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6F315427-622C-BD4E-BF86-96FF1B857269}"/>
              </a:ext>
            </a:extLst>
          </p:cNvPr>
          <p:cNvSpPr/>
          <p:nvPr/>
        </p:nvSpPr>
        <p:spPr>
          <a:xfrm>
            <a:off x="3819646" y="2083027"/>
            <a:ext cx="4386805" cy="4665357"/>
          </a:xfrm>
          <a:custGeom>
            <a:avLst/>
            <a:gdLst>
              <a:gd name="connsiteX0" fmla="*/ 0 w 4386805"/>
              <a:gd name="connsiteY0" fmla="*/ 2905662 h 4665357"/>
              <a:gd name="connsiteX1" fmla="*/ 0 w 4386805"/>
              <a:gd name="connsiteY1" fmla="*/ 2905662 h 4665357"/>
              <a:gd name="connsiteX2" fmla="*/ 104172 w 4386805"/>
              <a:gd name="connsiteY2" fmla="*/ 2778340 h 4665357"/>
              <a:gd name="connsiteX3" fmla="*/ 138896 w 4386805"/>
              <a:gd name="connsiteY3" fmla="*/ 2755191 h 4665357"/>
              <a:gd name="connsiteX4" fmla="*/ 219919 w 4386805"/>
              <a:gd name="connsiteY4" fmla="*/ 2685743 h 4665357"/>
              <a:gd name="connsiteX5" fmla="*/ 208344 w 4386805"/>
              <a:gd name="connsiteY5" fmla="*/ 2477398 h 4665357"/>
              <a:gd name="connsiteX6" fmla="*/ 231493 w 4386805"/>
              <a:gd name="connsiteY6" fmla="*/ 2315353 h 4665357"/>
              <a:gd name="connsiteX7" fmla="*/ 243068 w 4386805"/>
              <a:gd name="connsiteY7" fmla="*/ 2280629 h 4665357"/>
              <a:gd name="connsiteX8" fmla="*/ 254643 w 4386805"/>
              <a:gd name="connsiteY8" fmla="*/ 2222755 h 4665357"/>
              <a:gd name="connsiteX9" fmla="*/ 277792 w 4386805"/>
              <a:gd name="connsiteY9" fmla="*/ 2153307 h 4665357"/>
              <a:gd name="connsiteX10" fmla="*/ 312516 w 4386805"/>
              <a:gd name="connsiteY10" fmla="*/ 2130158 h 4665357"/>
              <a:gd name="connsiteX11" fmla="*/ 428263 w 4386805"/>
              <a:gd name="connsiteY11" fmla="*/ 2107008 h 4665357"/>
              <a:gd name="connsiteX12" fmla="*/ 474562 w 4386805"/>
              <a:gd name="connsiteY12" fmla="*/ 2049135 h 4665357"/>
              <a:gd name="connsiteX13" fmla="*/ 428263 w 4386805"/>
              <a:gd name="connsiteY13" fmla="*/ 2037560 h 4665357"/>
              <a:gd name="connsiteX14" fmla="*/ 347240 w 4386805"/>
              <a:gd name="connsiteY14" fmla="*/ 2049135 h 4665357"/>
              <a:gd name="connsiteX15" fmla="*/ 405113 w 4386805"/>
              <a:gd name="connsiteY15" fmla="*/ 2037560 h 4665357"/>
              <a:gd name="connsiteX16" fmla="*/ 439838 w 4386805"/>
              <a:gd name="connsiteY16" fmla="*/ 2014411 h 4665357"/>
              <a:gd name="connsiteX17" fmla="*/ 509286 w 4386805"/>
              <a:gd name="connsiteY17" fmla="*/ 1991262 h 4665357"/>
              <a:gd name="connsiteX18" fmla="*/ 544010 w 4386805"/>
              <a:gd name="connsiteY18" fmla="*/ 1968112 h 4665357"/>
              <a:gd name="connsiteX19" fmla="*/ 613458 w 4386805"/>
              <a:gd name="connsiteY19" fmla="*/ 1944963 h 4665357"/>
              <a:gd name="connsiteX20" fmla="*/ 682906 w 4386805"/>
              <a:gd name="connsiteY20" fmla="*/ 1921814 h 4665357"/>
              <a:gd name="connsiteX21" fmla="*/ 717630 w 4386805"/>
              <a:gd name="connsiteY21" fmla="*/ 1910239 h 4665357"/>
              <a:gd name="connsiteX22" fmla="*/ 752354 w 4386805"/>
              <a:gd name="connsiteY22" fmla="*/ 1898664 h 4665357"/>
              <a:gd name="connsiteX23" fmla="*/ 925974 w 4386805"/>
              <a:gd name="connsiteY23" fmla="*/ 1887089 h 4665357"/>
              <a:gd name="connsiteX24" fmla="*/ 1006997 w 4386805"/>
              <a:gd name="connsiteY24" fmla="*/ 1863940 h 4665357"/>
              <a:gd name="connsiteX25" fmla="*/ 1030146 w 4386805"/>
              <a:gd name="connsiteY25" fmla="*/ 1829216 h 4665357"/>
              <a:gd name="connsiteX26" fmla="*/ 1018572 w 4386805"/>
              <a:gd name="connsiteY26" fmla="*/ 1725044 h 4665357"/>
              <a:gd name="connsiteX27" fmla="*/ 1053296 w 4386805"/>
              <a:gd name="connsiteY27" fmla="*/ 1736619 h 4665357"/>
              <a:gd name="connsiteX28" fmla="*/ 1088020 w 4386805"/>
              <a:gd name="connsiteY28" fmla="*/ 1759768 h 4665357"/>
              <a:gd name="connsiteX29" fmla="*/ 1157468 w 4386805"/>
              <a:gd name="connsiteY29" fmla="*/ 1817641 h 4665357"/>
              <a:gd name="connsiteX30" fmla="*/ 1226916 w 4386805"/>
              <a:gd name="connsiteY30" fmla="*/ 1840791 h 4665357"/>
              <a:gd name="connsiteX31" fmla="*/ 1203767 w 4386805"/>
              <a:gd name="connsiteY31" fmla="*/ 1817641 h 4665357"/>
              <a:gd name="connsiteX32" fmla="*/ 1250065 w 4386805"/>
              <a:gd name="connsiteY32" fmla="*/ 1725044 h 4665357"/>
              <a:gd name="connsiteX33" fmla="*/ 1273215 w 4386805"/>
              <a:gd name="connsiteY33" fmla="*/ 1655596 h 4665357"/>
              <a:gd name="connsiteX34" fmla="*/ 1284789 w 4386805"/>
              <a:gd name="connsiteY34" fmla="*/ 1597722 h 4665357"/>
              <a:gd name="connsiteX35" fmla="*/ 1342663 w 4386805"/>
              <a:gd name="connsiteY35" fmla="*/ 1562998 h 4665357"/>
              <a:gd name="connsiteX36" fmla="*/ 1481559 w 4386805"/>
              <a:gd name="connsiteY36" fmla="*/ 1539849 h 4665357"/>
              <a:gd name="connsiteX37" fmla="*/ 1516283 w 4386805"/>
              <a:gd name="connsiteY37" fmla="*/ 1528274 h 4665357"/>
              <a:gd name="connsiteX38" fmla="*/ 1527858 w 4386805"/>
              <a:gd name="connsiteY38" fmla="*/ 1481976 h 4665357"/>
              <a:gd name="connsiteX39" fmla="*/ 1643605 w 4386805"/>
              <a:gd name="connsiteY39" fmla="*/ 1447251 h 4665357"/>
              <a:gd name="connsiteX40" fmla="*/ 1678329 w 4386805"/>
              <a:gd name="connsiteY40" fmla="*/ 1424102 h 4665357"/>
              <a:gd name="connsiteX41" fmla="*/ 1724627 w 4386805"/>
              <a:gd name="connsiteY41" fmla="*/ 1354654 h 4665357"/>
              <a:gd name="connsiteX42" fmla="*/ 1713053 w 4386805"/>
              <a:gd name="connsiteY42" fmla="*/ 1285206 h 4665357"/>
              <a:gd name="connsiteX43" fmla="*/ 1689903 w 4386805"/>
              <a:gd name="connsiteY43" fmla="*/ 1262057 h 4665357"/>
              <a:gd name="connsiteX44" fmla="*/ 1678329 w 4386805"/>
              <a:gd name="connsiteY44" fmla="*/ 1227332 h 4665357"/>
              <a:gd name="connsiteX45" fmla="*/ 1655179 w 4386805"/>
              <a:gd name="connsiteY45" fmla="*/ 1204183 h 4665357"/>
              <a:gd name="connsiteX46" fmla="*/ 1632030 w 4386805"/>
              <a:gd name="connsiteY46" fmla="*/ 1169459 h 4665357"/>
              <a:gd name="connsiteX47" fmla="*/ 1666754 w 4386805"/>
              <a:gd name="connsiteY47" fmla="*/ 1157884 h 4665357"/>
              <a:gd name="connsiteX48" fmla="*/ 1701478 w 4386805"/>
              <a:gd name="connsiteY48" fmla="*/ 1169459 h 4665357"/>
              <a:gd name="connsiteX49" fmla="*/ 1770926 w 4386805"/>
              <a:gd name="connsiteY49" fmla="*/ 1146310 h 4665357"/>
              <a:gd name="connsiteX50" fmla="*/ 1805650 w 4386805"/>
              <a:gd name="connsiteY50" fmla="*/ 1134735 h 4665357"/>
              <a:gd name="connsiteX51" fmla="*/ 1840374 w 4386805"/>
              <a:gd name="connsiteY51" fmla="*/ 1123160 h 4665357"/>
              <a:gd name="connsiteX52" fmla="*/ 1932972 w 4386805"/>
              <a:gd name="connsiteY52" fmla="*/ 1042138 h 4665357"/>
              <a:gd name="connsiteX53" fmla="*/ 1967696 w 4386805"/>
              <a:gd name="connsiteY53" fmla="*/ 1030563 h 4665357"/>
              <a:gd name="connsiteX54" fmla="*/ 1909822 w 4386805"/>
              <a:gd name="connsiteY54" fmla="*/ 949540 h 4665357"/>
              <a:gd name="connsiteX55" fmla="*/ 1944546 w 4386805"/>
              <a:gd name="connsiteY55" fmla="*/ 775920 h 4665357"/>
              <a:gd name="connsiteX56" fmla="*/ 1967696 w 4386805"/>
              <a:gd name="connsiteY56" fmla="*/ 752770 h 4665357"/>
              <a:gd name="connsiteX57" fmla="*/ 1990845 w 4386805"/>
              <a:gd name="connsiteY57" fmla="*/ 683322 h 4665357"/>
              <a:gd name="connsiteX58" fmla="*/ 2002420 w 4386805"/>
              <a:gd name="connsiteY58" fmla="*/ 637024 h 4665357"/>
              <a:gd name="connsiteX59" fmla="*/ 2048719 w 4386805"/>
              <a:gd name="connsiteY59" fmla="*/ 625449 h 4665357"/>
              <a:gd name="connsiteX60" fmla="*/ 2083443 w 4386805"/>
              <a:gd name="connsiteY60" fmla="*/ 602300 h 4665357"/>
              <a:gd name="connsiteX61" fmla="*/ 2106592 w 4386805"/>
              <a:gd name="connsiteY61" fmla="*/ 579150 h 4665357"/>
              <a:gd name="connsiteX62" fmla="*/ 2118167 w 4386805"/>
              <a:gd name="connsiteY62" fmla="*/ 613874 h 4665357"/>
              <a:gd name="connsiteX63" fmla="*/ 2152891 w 4386805"/>
              <a:gd name="connsiteY63" fmla="*/ 590725 h 4665357"/>
              <a:gd name="connsiteX64" fmla="*/ 2245488 w 4386805"/>
              <a:gd name="connsiteY64" fmla="*/ 567576 h 4665357"/>
              <a:gd name="connsiteX65" fmla="*/ 2280212 w 4386805"/>
              <a:gd name="connsiteY65" fmla="*/ 556001 h 4665357"/>
              <a:gd name="connsiteX66" fmla="*/ 2338086 w 4386805"/>
              <a:gd name="connsiteY66" fmla="*/ 509702 h 4665357"/>
              <a:gd name="connsiteX67" fmla="*/ 2372810 w 4386805"/>
              <a:gd name="connsiteY67" fmla="*/ 474978 h 4665357"/>
              <a:gd name="connsiteX68" fmla="*/ 2407534 w 4386805"/>
              <a:gd name="connsiteY68" fmla="*/ 451829 h 4665357"/>
              <a:gd name="connsiteX69" fmla="*/ 2430683 w 4386805"/>
              <a:gd name="connsiteY69" fmla="*/ 428679 h 4665357"/>
              <a:gd name="connsiteX70" fmla="*/ 2465407 w 4386805"/>
              <a:gd name="connsiteY70" fmla="*/ 405530 h 4665357"/>
              <a:gd name="connsiteX71" fmla="*/ 2488557 w 4386805"/>
              <a:gd name="connsiteY71" fmla="*/ 382381 h 4665357"/>
              <a:gd name="connsiteX72" fmla="*/ 2523281 w 4386805"/>
              <a:gd name="connsiteY72" fmla="*/ 370806 h 4665357"/>
              <a:gd name="connsiteX73" fmla="*/ 2546430 w 4386805"/>
              <a:gd name="connsiteY73" fmla="*/ 370806 h 4665357"/>
              <a:gd name="connsiteX74" fmla="*/ 2581154 w 4386805"/>
              <a:gd name="connsiteY74" fmla="*/ 440254 h 4665357"/>
              <a:gd name="connsiteX75" fmla="*/ 2546430 w 4386805"/>
              <a:gd name="connsiteY75" fmla="*/ 567576 h 4665357"/>
              <a:gd name="connsiteX76" fmla="*/ 2500131 w 4386805"/>
              <a:gd name="connsiteY76" fmla="*/ 625449 h 4665357"/>
              <a:gd name="connsiteX77" fmla="*/ 2488557 w 4386805"/>
              <a:gd name="connsiteY77" fmla="*/ 660173 h 4665357"/>
              <a:gd name="connsiteX78" fmla="*/ 2442258 w 4386805"/>
              <a:gd name="connsiteY78" fmla="*/ 706472 h 4665357"/>
              <a:gd name="connsiteX79" fmla="*/ 2430683 w 4386805"/>
              <a:gd name="connsiteY79" fmla="*/ 741196 h 4665357"/>
              <a:gd name="connsiteX80" fmla="*/ 2395959 w 4386805"/>
              <a:gd name="connsiteY80" fmla="*/ 764345 h 4665357"/>
              <a:gd name="connsiteX81" fmla="*/ 2372810 w 4386805"/>
              <a:gd name="connsiteY81" fmla="*/ 833793 h 4665357"/>
              <a:gd name="connsiteX82" fmla="*/ 2361235 w 4386805"/>
              <a:gd name="connsiteY82" fmla="*/ 868517 h 4665357"/>
              <a:gd name="connsiteX83" fmla="*/ 2349660 w 4386805"/>
              <a:gd name="connsiteY83" fmla="*/ 903241 h 4665357"/>
              <a:gd name="connsiteX84" fmla="*/ 2291787 w 4386805"/>
              <a:gd name="connsiteY84" fmla="*/ 949540 h 4665357"/>
              <a:gd name="connsiteX85" fmla="*/ 2222339 w 4386805"/>
              <a:gd name="connsiteY85" fmla="*/ 972689 h 4665357"/>
              <a:gd name="connsiteX86" fmla="*/ 2187615 w 4386805"/>
              <a:gd name="connsiteY86" fmla="*/ 995839 h 4665357"/>
              <a:gd name="connsiteX87" fmla="*/ 2176040 w 4386805"/>
              <a:gd name="connsiteY87" fmla="*/ 1030563 h 4665357"/>
              <a:gd name="connsiteX88" fmla="*/ 2129741 w 4386805"/>
              <a:gd name="connsiteY88" fmla="*/ 1088436 h 4665357"/>
              <a:gd name="connsiteX89" fmla="*/ 2118167 w 4386805"/>
              <a:gd name="connsiteY89" fmla="*/ 1123160 h 4665357"/>
              <a:gd name="connsiteX90" fmla="*/ 2060293 w 4386805"/>
              <a:gd name="connsiteY90" fmla="*/ 1169459 h 4665357"/>
              <a:gd name="connsiteX91" fmla="*/ 2025569 w 4386805"/>
              <a:gd name="connsiteY91" fmla="*/ 1227332 h 4665357"/>
              <a:gd name="connsiteX92" fmla="*/ 1956121 w 4386805"/>
              <a:gd name="connsiteY92" fmla="*/ 1273631 h 4665357"/>
              <a:gd name="connsiteX93" fmla="*/ 1921397 w 4386805"/>
              <a:gd name="connsiteY93" fmla="*/ 1250482 h 4665357"/>
              <a:gd name="connsiteX94" fmla="*/ 1840374 w 4386805"/>
              <a:gd name="connsiteY94" fmla="*/ 1238907 h 4665357"/>
              <a:gd name="connsiteX95" fmla="*/ 1828800 w 4386805"/>
              <a:gd name="connsiteY95" fmla="*/ 1204183 h 4665357"/>
              <a:gd name="connsiteX96" fmla="*/ 1840374 w 4386805"/>
              <a:gd name="connsiteY96" fmla="*/ 1123160 h 4665357"/>
              <a:gd name="connsiteX97" fmla="*/ 1863524 w 4386805"/>
              <a:gd name="connsiteY97" fmla="*/ 1192608 h 4665357"/>
              <a:gd name="connsiteX98" fmla="*/ 1909822 w 4386805"/>
              <a:gd name="connsiteY98" fmla="*/ 1250482 h 4665357"/>
              <a:gd name="connsiteX99" fmla="*/ 1932972 w 4386805"/>
              <a:gd name="connsiteY99" fmla="*/ 1273631 h 4665357"/>
              <a:gd name="connsiteX100" fmla="*/ 1944546 w 4386805"/>
              <a:gd name="connsiteY100" fmla="*/ 1319930 h 4665357"/>
              <a:gd name="connsiteX101" fmla="*/ 1956121 w 4386805"/>
              <a:gd name="connsiteY101" fmla="*/ 1273631 h 4665357"/>
              <a:gd name="connsiteX102" fmla="*/ 2002420 w 4386805"/>
              <a:gd name="connsiteY102" fmla="*/ 1215758 h 4665357"/>
              <a:gd name="connsiteX103" fmla="*/ 1990845 w 4386805"/>
              <a:gd name="connsiteY103" fmla="*/ 1296781 h 4665357"/>
              <a:gd name="connsiteX104" fmla="*/ 1990845 w 4386805"/>
              <a:gd name="connsiteY104" fmla="*/ 1424102 h 4665357"/>
              <a:gd name="connsiteX105" fmla="*/ 2071868 w 4386805"/>
              <a:gd name="connsiteY105" fmla="*/ 1493550 h 4665357"/>
              <a:gd name="connsiteX106" fmla="*/ 2106592 w 4386805"/>
              <a:gd name="connsiteY106" fmla="*/ 1551424 h 4665357"/>
              <a:gd name="connsiteX107" fmla="*/ 2176040 w 4386805"/>
              <a:gd name="connsiteY107" fmla="*/ 1574573 h 4665357"/>
              <a:gd name="connsiteX108" fmla="*/ 2233913 w 4386805"/>
              <a:gd name="connsiteY108" fmla="*/ 1562998 h 4665357"/>
              <a:gd name="connsiteX109" fmla="*/ 2245488 w 4386805"/>
              <a:gd name="connsiteY109" fmla="*/ 1516700 h 4665357"/>
              <a:gd name="connsiteX110" fmla="*/ 2303362 w 4386805"/>
              <a:gd name="connsiteY110" fmla="*/ 1481976 h 4665357"/>
              <a:gd name="connsiteX111" fmla="*/ 2407534 w 4386805"/>
              <a:gd name="connsiteY111" fmla="*/ 1435677 h 4665357"/>
              <a:gd name="connsiteX112" fmla="*/ 2442258 w 4386805"/>
              <a:gd name="connsiteY112" fmla="*/ 1424102 h 4665357"/>
              <a:gd name="connsiteX113" fmla="*/ 2500131 w 4386805"/>
              <a:gd name="connsiteY113" fmla="*/ 1377803 h 4665357"/>
              <a:gd name="connsiteX114" fmla="*/ 2650602 w 4386805"/>
              <a:gd name="connsiteY114" fmla="*/ 1389378 h 4665357"/>
              <a:gd name="connsiteX115" fmla="*/ 2685326 w 4386805"/>
              <a:gd name="connsiteY115" fmla="*/ 1400953 h 4665357"/>
              <a:gd name="connsiteX116" fmla="*/ 2870521 w 4386805"/>
              <a:gd name="connsiteY116" fmla="*/ 1389378 h 4665357"/>
              <a:gd name="connsiteX117" fmla="*/ 2939969 w 4386805"/>
              <a:gd name="connsiteY117" fmla="*/ 1366229 h 4665357"/>
              <a:gd name="connsiteX118" fmla="*/ 2997843 w 4386805"/>
              <a:gd name="connsiteY118" fmla="*/ 1331505 h 4665357"/>
              <a:gd name="connsiteX119" fmla="*/ 3032567 w 4386805"/>
              <a:gd name="connsiteY119" fmla="*/ 1308355 h 4665357"/>
              <a:gd name="connsiteX120" fmla="*/ 3102015 w 4386805"/>
              <a:gd name="connsiteY120" fmla="*/ 1285206 h 4665357"/>
              <a:gd name="connsiteX121" fmla="*/ 3136739 w 4386805"/>
              <a:gd name="connsiteY121" fmla="*/ 1262057 h 4665357"/>
              <a:gd name="connsiteX122" fmla="*/ 3206187 w 4386805"/>
              <a:gd name="connsiteY122" fmla="*/ 1238907 h 4665357"/>
              <a:gd name="connsiteX123" fmla="*/ 3217762 w 4386805"/>
              <a:gd name="connsiteY123" fmla="*/ 1204183 h 4665357"/>
              <a:gd name="connsiteX124" fmla="*/ 3287210 w 4386805"/>
              <a:gd name="connsiteY124" fmla="*/ 1169459 h 4665357"/>
              <a:gd name="connsiteX125" fmla="*/ 3321934 w 4386805"/>
              <a:gd name="connsiteY125" fmla="*/ 1146310 h 4665357"/>
              <a:gd name="connsiteX126" fmla="*/ 3368232 w 4386805"/>
              <a:gd name="connsiteY126" fmla="*/ 1088436 h 4665357"/>
              <a:gd name="connsiteX127" fmla="*/ 3391382 w 4386805"/>
              <a:gd name="connsiteY127" fmla="*/ 1065287 h 4665357"/>
              <a:gd name="connsiteX128" fmla="*/ 3402957 w 4386805"/>
              <a:gd name="connsiteY128" fmla="*/ 1030563 h 4665357"/>
              <a:gd name="connsiteX129" fmla="*/ 3449255 w 4386805"/>
              <a:gd name="connsiteY129" fmla="*/ 972689 h 4665357"/>
              <a:gd name="connsiteX130" fmla="*/ 3483979 w 4386805"/>
              <a:gd name="connsiteY130" fmla="*/ 868517 h 4665357"/>
              <a:gd name="connsiteX131" fmla="*/ 3495554 w 4386805"/>
              <a:gd name="connsiteY131" fmla="*/ 833793 h 4665357"/>
              <a:gd name="connsiteX132" fmla="*/ 3518703 w 4386805"/>
              <a:gd name="connsiteY132" fmla="*/ 799069 h 4665357"/>
              <a:gd name="connsiteX133" fmla="*/ 3565002 w 4386805"/>
              <a:gd name="connsiteY133" fmla="*/ 752770 h 4665357"/>
              <a:gd name="connsiteX134" fmla="*/ 3576577 w 4386805"/>
              <a:gd name="connsiteY134" fmla="*/ 718046 h 4665357"/>
              <a:gd name="connsiteX135" fmla="*/ 3622876 w 4386805"/>
              <a:gd name="connsiteY135" fmla="*/ 648598 h 4665357"/>
              <a:gd name="connsiteX136" fmla="*/ 3634450 w 4386805"/>
              <a:gd name="connsiteY136" fmla="*/ 613874 h 4665357"/>
              <a:gd name="connsiteX137" fmla="*/ 3657600 w 4386805"/>
              <a:gd name="connsiteY137" fmla="*/ 509702 h 4665357"/>
              <a:gd name="connsiteX138" fmla="*/ 3680749 w 4386805"/>
              <a:gd name="connsiteY138" fmla="*/ 474978 h 4665357"/>
              <a:gd name="connsiteX139" fmla="*/ 3692324 w 4386805"/>
              <a:gd name="connsiteY139" fmla="*/ 440254 h 4665357"/>
              <a:gd name="connsiteX140" fmla="*/ 3715473 w 4386805"/>
              <a:gd name="connsiteY140" fmla="*/ 405530 h 4665357"/>
              <a:gd name="connsiteX141" fmla="*/ 3727048 w 4386805"/>
              <a:gd name="connsiteY141" fmla="*/ 370806 h 4665357"/>
              <a:gd name="connsiteX142" fmla="*/ 3784921 w 4386805"/>
              <a:gd name="connsiteY142" fmla="*/ 312932 h 4665357"/>
              <a:gd name="connsiteX143" fmla="*/ 3831220 w 4386805"/>
              <a:gd name="connsiteY143" fmla="*/ 255059 h 4665357"/>
              <a:gd name="connsiteX144" fmla="*/ 3900668 w 4386805"/>
              <a:gd name="connsiteY144" fmla="*/ 231910 h 4665357"/>
              <a:gd name="connsiteX145" fmla="*/ 3970116 w 4386805"/>
              <a:gd name="connsiteY145" fmla="*/ 208760 h 4665357"/>
              <a:gd name="connsiteX146" fmla="*/ 4004840 w 4386805"/>
              <a:gd name="connsiteY146" fmla="*/ 197186 h 4665357"/>
              <a:gd name="connsiteX147" fmla="*/ 4039564 w 4386805"/>
              <a:gd name="connsiteY147" fmla="*/ 185611 h 4665357"/>
              <a:gd name="connsiteX148" fmla="*/ 4027989 w 4386805"/>
              <a:gd name="connsiteY148" fmla="*/ 220335 h 4665357"/>
              <a:gd name="connsiteX149" fmla="*/ 4004840 w 4386805"/>
              <a:gd name="connsiteY149" fmla="*/ 185611 h 4665357"/>
              <a:gd name="connsiteX150" fmla="*/ 4016415 w 4386805"/>
              <a:gd name="connsiteY150" fmla="*/ 231910 h 4665357"/>
              <a:gd name="connsiteX151" fmla="*/ 4051139 w 4386805"/>
              <a:gd name="connsiteY151" fmla="*/ 289783 h 4665357"/>
              <a:gd name="connsiteX152" fmla="*/ 4027989 w 4386805"/>
              <a:gd name="connsiteY152" fmla="*/ 208760 h 4665357"/>
              <a:gd name="connsiteX153" fmla="*/ 4062713 w 4386805"/>
              <a:gd name="connsiteY153" fmla="*/ 139312 h 4665357"/>
              <a:gd name="connsiteX154" fmla="*/ 4097438 w 4386805"/>
              <a:gd name="connsiteY154" fmla="*/ 127738 h 4665357"/>
              <a:gd name="connsiteX155" fmla="*/ 4155311 w 4386805"/>
              <a:gd name="connsiteY155" fmla="*/ 81439 h 4665357"/>
              <a:gd name="connsiteX156" fmla="*/ 4259483 w 4386805"/>
              <a:gd name="connsiteY156" fmla="*/ 46715 h 4665357"/>
              <a:gd name="connsiteX157" fmla="*/ 4294207 w 4386805"/>
              <a:gd name="connsiteY157" fmla="*/ 35140 h 4665357"/>
              <a:gd name="connsiteX158" fmla="*/ 4328931 w 4386805"/>
              <a:gd name="connsiteY158" fmla="*/ 23565 h 4665357"/>
              <a:gd name="connsiteX159" fmla="*/ 4352081 w 4386805"/>
              <a:gd name="connsiteY159" fmla="*/ 416 h 4665357"/>
              <a:gd name="connsiteX160" fmla="*/ 4363655 w 4386805"/>
              <a:gd name="connsiteY160" fmla="*/ 35140 h 4665357"/>
              <a:gd name="connsiteX161" fmla="*/ 4375230 w 4386805"/>
              <a:gd name="connsiteY161" fmla="*/ 81439 h 4665357"/>
              <a:gd name="connsiteX162" fmla="*/ 4386805 w 4386805"/>
              <a:gd name="connsiteY162" fmla="*/ 289783 h 4665357"/>
              <a:gd name="connsiteX163" fmla="*/ 4375230 w 4386805"/>
              <a:gd name="connsiteY163" fmla="*/ 393955 h 4665357"/>
              <a:gd name="connsiteX164" fmla="*/ 4363655 w 4386805"/>
              <a:gd name="connsiteY164" fmla="*/ 428679 h 4665357"/>
              <a:gd name="connsiteX165" fmla="*/ 4352081 w 4386805"/>
              <a:gd name="connsiteY165" fmla="*/ 486553 h 4665357"/>
              <a:gd name="connsiteX166" fmla="*/ 4352081 w 4386805"/>
              <a:gd name="connsiteY166" fmla="*/ 1042138 h 4665357"/>
              <a:gd name="connsiteX167" fmla="*/ 4340506 w 4386805"/>
              <a:gd name="connsiteY167" fmla="*/ 1076862 h 4665357"/>
              <a:gd name="connsiteX168" fmla="*/ 4294207 w 4386805"/>
              <a:gd name="connsiteY168" fmla="*/ 1134735 h 4665357"/>
              <a:gd name="connsiteX169" fmla="*/ 4271058 w 4386805"/>
              <a:gd name="connsiteY169" fmla="*/ 1169459 h 4665357"/>
              <a:gd name="connsiteX170" fmla="*/ 4247908 w 4386805"/>
              <a:gd name="connsiteY170" fmla="*/ 1250482 h 4665357"/>
              <a:gd name="connsiteX171" fmla="*/ 4236334 w 4386805"/>
              <a:gd name="connsiteY171" fmla="*/ 1285206 h 4665357"/>
              <a:gd name="connsiteX172" fmla="*/ 4213184 w 4386805"/>
              <a:gd name="connsiteY172" fmla="*/ 1308355 h 4665357"/>
              <a:gd name="connsiteX173" fmla="*/ 4201610 w 4386805"/>
              <a:gd name="connsiteY173" fmla="*/ 1343079 h 4665357"/>
              <a:gd name="connsiteX174" fmla="*/ 4143736 w 4386805"/>
              <a:gd name="connsiteY174" fmla="*/ 1412527 h 4665357"/>
              <a:gd name="connsiteX175" fmla="*/ 4097438 w 4386805"/>
              <a:gd name="connsiteY175" fmla="*/ 1481976 h 4665357"/>
              <a:gd name="connsiteX176" fmla="*/ 4062713 w 4386805"/>
              <a:gd name="connsiteY176" fmla="*/ 1539849 h 4665357"/>
              <a:gd name="connsiteX177" fmla="*/ 4051139 w 4386805"/>
              <a:gd name="connsiteY177" fmla="*/ 1574573 h 4665357"/>
              <a:gd name="connsiteX178" fmla="*/ 4027989 w 4386805"/>
              <a:gd name="connsiteY178" fmla="*/ 1597722 h 4665357"/>
              <a:gd name="connsiteX179" fmla="*/ 4004840 w 4386805"/>
              <a:gd name="connsiteY179" fmla="*/ 1632446 h 4665357"/>
              <a:gd name="connsiteX180" fmla="*/ 3970116 w 4386805"/>
              <a:gd name="connsiteY180" fmla="*/ 1690320 h 4665357"/>
              <a:gd name="connsiteX181" fmla="*/ 3923817 w 4386805"/>
              <a:gd name="connsiteY181" fmla="*/ 1782917 h 4665357"/>
              <a:gd name="connsiteX182" fmla="*/ 3900668 w 4386805"/>
              <a:gd name="connsiteY182" fmla="*/ 1806067 h 4665357"/>
              <a:gd name="connsiteX183" fmla="*/ 3831220 w 4386805"/>
              <a:gd name="connsiteY183" fmla="*/ 1829216 h 4665357"/>
              <a:gd name="connsiteX184" fmla="*/ 3808070 w 4386805"/>
              <a:gd name="connsiteY184" fmla="*/ 1852365 h 4665357"/>
              <a:gd name="connsiteX185" fmla="*/ 3750197 w 4386805"/>
              <a:gd name="connsiteY185" fmla="*/ 1933388 h 4665357"/>
              <a:gd name="connsiteX186" fmla="*/ 3715473 w 4386805"/>
              <a:gd name="connsiteY186" fmla="*/ 1968112 h 4665357"/>
              <a:gd name="connsiteX187" fmla="*/ 3657600 w 4386805"/>
              <a:gd name="connsiteY187" fmla="*/ 2049135 h 4665357"/>
              <a:gd name="connsiteX188" fmla="*/ 3611301 w 4386805"/>
              <a:gd name="connsiteY188" fmla="*/ 2095434 h 4665357"/>
              <a:gd name="connsiteX189" fmla="*/ 3588151 w 4386805"/>
              <a:gd name="connsiteY189" fmla="*/ 2118583 h 4665357"/>
              <a:gd name="connsiteX190" fmla="*/ 3530278 w 4386805"/>
              <a:gd name="connsiteY190" fmla="*/ 2188031 h 4665357"/>
              <a:gd name="connsiteX191" fmla="*/ 3507129 w 4386805"/>
              <a:gd name="connsiteY191" fmla="*/ 2211181 h 4665357"/>
              <a:gd name="connsiteX192" fmla="*/ 3437681 w 4386805"/>
              <a:gd name="connsiteY192" fmla="*/ 2303778 h 4665357"/>
              <a:gd name="connsiteX193" fmla="*/ 3402957 w 4386805"/>
              <a:gd name="connsiteY193" fmla="*/ 2326927 h 4665357"/>
              <a:gd name="connsiteX194" fmla="*/ 3298784 w 4386805"/>
              <a:gd name="connsiteY194" fmla="*/ 2442674 h 4665357"/>
              <a:gd name="connsiteX195" fmla="*/ 3252486 w 4386805"/>
              <a:gd name="connsiteY195" fmla="*/ 2477398 h 4665357"/>
              <a:gd name="connsiteX196" fmla="*/ 3217762 w 4386805"/>
              <a:gd name="connsiteY196" fmla="*/ 2500548 h 4665357"/>
              <a:gd name="connsiteX197" fmla="*/ 3183038 w 4386805"/>
              <a:gd name="connsiteY197" fmla="*/ 2546846 h 4665357"/>
              <a:gd name="connsiteX198" fmla="*/ 3136739 w 4386805"/>
              <a:gd name="connsiteY198" fmla="*/ 2581570 h 4665357"/>
              <a:gd name="connsiteX199" fmla="*/ 3020992 w 4386805"/>
              <a:gd name="connsiteY199" fmla="*/ 2685743 h 4665357"/>
              <a:gd name="connsiteX200" fmla="*/ 2951544 w 4386805"/>
              <a:gd name="connsiteY200" fmla="*/ 2755191 h 4665357"/>
              <a:gd name="connsiteX201" fmla="*/ 2916820 w 4386805"/>
              <a:gd name="connsiteY201" fmla="*/ 2801489 h 4665357"/>
              <a:gd name="connsiteX202" fmla="*/ 2801073 w 4386805"/>
              <a:gd name="connsiteY202" fmla="*/ 2905662 h 4665357"/>
              <a:gd name="connsiteX203" fmla="*/ 2766349 w 4386805"/>
              <a:gd name="connsiteY203" fmla="*/ 2928811 h 4665357"/>
              <a:gd name="connsiteX204" fmla="*/ 2696901 w 4386805"/>
              <a:gd name="connsiteY204" fmla="*/ 2951960 h 4665357"/>
              <a:gd name="connsiteX205" fmla="*/ 2685326 w 4386805"/>
              <a:gd name="connsiteY205" fmla="*/ 3102431 h 4665357"/>
              <a:gd name="connsiteX206" fmla="*/ 2662177 w 4386805"/>
              <a:gd name="connsiteY206" fmla="*/ 3125581 h 4665357"/>
              <a:gd name="connsiteX207" fmla="*/ 2639027 w 4386805"/>
              <a:gd name="connsiteY207" fmla="*/ 3160305 h 4665357"/>
              <a:gd name="connsiteX208" fmla="*/ 2604303 w 4386805"/>
              <a:gd name="connsiteY208" fmla="*/ 3195029 h 4665357"/>
              <a:gd name="connsiteX209" fmla="*/ 2581154 w 4386805"/>
              <a:gd name="connsiteY209" fmla="*/ 3229753 h 4665357"/>
              <a:gd name="connsiteX210" fmla="*/ 2476982 w 4386805"/>
              <a:gd name="connsiteY210" fmla="*/ 3333925 h 4665357"/>
              <a:gd name="connsiteX211" fmla="*/ 2442258 w 4386805"/>
              <a:gd name="connsiteY211" fmla="*/ 3368649 h 4665357"/>
              <a:gd name="connsiteX212" fmla="*/ 2314936 w 4386805"/>
              <a:gd name="connsiteY212" fmla="*/ 3472821 h 4665357"/>
              <a:gd name="connsiteX213" fmla="*/ 2199189 w 4386805"/>
              <a:gd name="connsiteY213" fmla="*/ 3588568 h 4665357"/>
              <a:gd name="connsiteX214" fmla="*/ 2176040 w 4386805"/>
              <a:gd name="connsiteY214" fmla="*/ 3623292 h 4665357"/>
              <a:gd name="connsiteX215" fmla="*/ 2118167 w 4386805"/>
              <a:gd name="connsiteY215" fmla="*/ 3669591 h 4665357"/>
              <a:gd name="connsiteX216" fmla="*/ 2037144 w 4386805"/>
              <a:gd name="connsiteY216" fmla="*/ 3750614 h 4665357"/>
              <a:gd name="connsiteX217" fmla="*/ 1967696 w 4386805"/>
              <a:gd name="connsiteY217" fmla="*/ 3808487 h 4665357"/>
              <a:gd name="connsiteX218" fmla="*/ 1840374 w 4386805"/>
              <a:gd name="connsiteY218" fmla="*/ 3912659 h 4665357"/>
              <a:gd name="connsiteX219" fmla="*/ 1736202 w 4386805"/>
              <a:gd name="connsiteY219" fmla="*/ 3993682 h 4665357"/>
              <a:gd name="connsiteX220" fmla="*/ 1655179 w 4386805"/>
              <a:gd name="connsiteY220" fmla="*/ 4028406 h 4665357"/>
              <a:gd name="connsiteX221" fmla="*/ 1608881 w 4386805"/>
              <a:gd name="connsiteY221" fmla="*/ 4039981 h 4665357"/>
              <a:gd name="connsiteX222" fmla="*/ 1562582 w 4386805"/>
              <a:gd name="connsiteY222" fmla="*/ 4063130 h 4665357"/>
              <a:gd name="connsiteX223" fmla="*/ 1794076 w 4386805"/>
              <a:gd name="connsiteY223" fmla="*/ 4051555 h 4665357"/>
              <a:gd name="connsiteX224" fmla="*/ 1840374 w 4386805"/>
              <a:gd name="connsiteY224" fmla="*/ 4063130 h 4665357"/>
              <a:gd name="connsiteX225" fmla="*/ 1851949 w 4386805"/>
              <a:gd name="connsiteY225" fmla="*/ 4097854 h 4665357"/>
              <a:gd name="connsiteX226" fmla="*/ 1794076 w 4386805"/>
              <a:gd name="connsiteY226" fmla="*/ 4202026 h 4665357"/>
              <a:gd name="connsiteX227" fmla="*/ 1736202 w 4386805"/>
              <a:gd name="connsiteY227" fmla="*/ 4248325 h 4665357"/>
              <a:gd name="connsiteX228" fmla="*/ 1701478 w 4386805"/>
              <a:gd name="connsiteY228" fmla="*/ 4259900 h 4665357"/>
              <a:gd name="connsiteX229" fmla="*/ 1620455 w 4386805"/>
              <a:gd name="connsiteY229" fmla="*/ 4294624 h 4665357"/>
              <a:gd name="connsiteX230" fmla="*/ 1423686 w 4386805"/>
              <a:gd name="connsiteY230" fmla="*/ 4456669 h 4665357"/>
              <a:gd name="connsiteX231" fmla="*/ 1388962 w 4386805"/>
              <a:gd name="connsiteY231" fmla="*/ 4479819 h 4665357"/>
              <a:gd name="connsiteX232" fmla="*/ 1296364 w 4386805"/>
              <a:gd name="connsiteY232" fmla="*/ 4526117 h 4665357"/>
              <a:gd name="connsiteX233" fmla="*/ 1226916 w 4386805"/>
              <a:gd name="connsiteY233" fmla="*/ 4560841 h 4665357"/>
              <a:gd name="connsiteX234" fmla="*/ 1122744 w 4386805"/>
              <a:gd name="connsiteY234" fmla="*/ 4607140 h 4665357"/>
              <a:gd name="connsiteX235" fmla="*/ 1030146 w 4386805"/>
              <a:gd name="connsiteY235" fmla="*/ 4630289 h 4665357"/>
              <a:gd name="connsiteX236" fmla="*/ 983848 w 4386805"/>
              <a:gd name="connsiteY236" fmla="*/ 4653439 h 4665357"/>
              <a:gd name="connsiteX237" fmla="*/ 798653 w 4386805"/>
              <a:gd name="connsiteY237" fmla="*/ 4653439 h 4665357"/>
              <a:gd name="connsiteX238" fmla="*/ 706055 w 4386805"/>
              <a:gd name="connsiteY238" fmla="*/ 4607140 h 4665357"/>
              <a:gd name="connsiteX239" fmla="*/ 659757 w 4386805"/>
              <a:gd name="connsiteY239" fmla="*/ 4537692 h 4665357"/>
              <a:gd name="connsiteX240" fmla="*/ 694481 w 4386805"/>
              <a:gd name="connsiteY240" fmla="*/ 4456669 h 4665357"/>
              <a:gd name="connsiteX241" fmla="*/ 706055 w 4386805"/>
              <a:gd name="connsiteY241" fmla="*/ 4421945 h 4665357"/>
              <a:gd name="connsiteX242" fmla="*/ 729205 w 4386805"/>
              <a:gd name="connsiteY242" fmla="*/ 4375646 h 4665357"/>
              <a:gd name="connsiteX243" fmla="*/ 752354 w 4386805"/>
              <a:gd name="connsiteY243" fmla="*/ 4306198 h 4665357"/>
              <a:gd name="connsiteX244" fmla="*/ 775503 w 4386805"/>
              <a:gd name="connsiteY244" fmla="*/ 4248325 h 4665357"/>
              <a:gd name="connsiteX245" fmla="*/ 798653 w 4386805"/>
              <a:gd name="connsiteY245" fmla="*/ 4167302 h 4665357"/>
              <a:gd name="connsiteX246" fmla="*/ 821802 w 4386805"/>
              <a:gd name="connsiteY246" fmla="*/ 4132578 h 4665357"/>
              <a:gd name="connsiteX247" fmla="*/ 833377 w 4386805"/>
              <a:gd name="connsiteY247" fmla="*/ 4086279 h 4665357"/>
              <a:gd name="connsiteX248" fmla="*/ 856526 w 4386805"/>
              <a:gd name="connsiteY248" fmla="*/ 4016831 h 4665357"/>
              <a:gd name="connsiteX249" fmla="*/ 833377 w 4386805"/>
              <a:gd name="connsiteY249" fmla="*/ 3901084 h 4665357"/>
              <a:gd name="connsiteX250" fmla="*/ 752354 w 4386805"/>
              <a:gd name="connsiteY250" fmla="*/ 3808487 h 4665357"/>
              <a:gd name="connsiteX251" fmla="*/ 729205 w 4386805"/>
              <a:gd name="connsiteY251" fmla="*/ 3739039 h 4665357"/>
              <a:gd name="connsiteX252" fmla="*/ 717630 w 4386805"/>
              <a:gd name="connsiteY252" fmla="*/ 3704315 h 4665357"/>
              <a:gd name="connsiteX253" fmla="*/ 682906 w 4386805"/>
              <a:gd name="connsiteY253" fmla="*/ 3600143 h 4665357"/>
              <a:gd name="connsiteX254" fmla="*/ 671331 w 4386805"/>
              <a:gd name="connsiteY254" fmla="*/ 3565419 h 4665357"/>
              <a:gd name="connsiteX255" fmla="*/ 659757 w 4386805"/>
              <a:gd name="connsiteY255" fmla="*/ 3507545 h 4665357"/>
              <a:gd name="connsiteX256" fmla="*/ 648182 w 4386805"/>
              <a:gd name="connsiteY256" fmla="*/ 3345500 h 4665357"/>
              <a:gd name="connsiteX257" fmla="*/ 636607 w 4386805"/>
              <a:gd name="connsiteY257" fmla="*/ 3299201 h 4665357"/>
              <a:gd name="connsiteX258" fmla="*/ 625032 w 4386805"/>
              <a:gd name="connsiteY258" fmla="*/ 3241327 h 4665357"/>
              <a:gd name="connsiteX259" fmla="*/ 613458 w 4386805"/>
              <a:gd name="connsiteY259" fmla="*/ 3206603 h 4665357"/>
              <a:gd name="connsiteX260" fmla="*/ 601883 w 4386805"/>
              <a:gd name="connsiteY260" fmla="*/ 3160305 h 4665357"/>
              <a:gd name="connsiteX261" fmla="*/ 590308 w 4386805"/>
              <a:gd name="connsiteY261" fmla="*/ 3125581 h 4665357"/>
              <a:gd name="connsiteX262" fmla="*/ 578734 w 4386805"/>
              <a:gd name="connsiteY262" fmla="*/ 3079282 h 4665357"/>
              <a:gd name="connsiteX263" fmla="*/ 544010 w 4386805"/>
              <a:gd name="connsiteY263" fmla="*/ 2986684 h 4665357"/>
              <a:gd name="connsiteX264" fmla="*/ 520860 w 4386805"/>
              <a:gd name="connsiteY264" fmla="*/ 2951960 h 4665357"/>
              <a:gd name="connsiteX265" fmla="*/ 509286 w 4386805"/>
              <a:gd name="connsiteY265" fmla="*/ 2917236 h 4665357"/>
              <a:gd name="connsiteX266" fmla="*/ 451412 w 4386805"/>
              <a:gd name="connsiteY266" fmla="*/ 2870938 h 4665357"/>
              <a:gd name="connsiteX267" fmla="*/ 416688 w 4386805"/>
              <a:gd name="connsiteY267" fmla="*/ 2859363 h 4665357"/>
              <a:gd name="connsiteX268" fmla="*/ 381964 w 4386805"/>
              <a:gd name="connsiteY268" fmla="*/ 2836214 h 4665357"/>
              <a:gd name="connsiteX269" fmla="*/ 312516 w 4386805"/>
              <a:gd name="connsiteY269" fmla="*/ 2813064 h 4665357"/>
              <a:gd name="connsiteX270" fmla="*/ 289367 w 4386805"/>
              <a:gd name="connsiteY270" fmla="*/ 2836214 h 4665357"/>
              <a:gd name="connsiteX271" fmla="*/ 219919 w 4386805"/>
              <a:gd name="connsiteY271" fmla="*/ 2859363 h 4665357"/>
              <a:gd name="connsiteX272" fmla="*/ 150470 w 4386805"/>
              <a:gd name="connsiteY272" fmla="*/ 2882512 h 4665357"/>
              <a:gd name="connsiteX273" fmla="*/ 115746 w 4386805"/>
              <a:gd name="connsiteY273" fmla="*/ 2894087 h 4665357"/>
              <a:gd name="connsiteX274" fmla="*/ 46298 w 4386805"/>
              <a:gd name="connsiteY274" fmla="*/ 2928811 h 4665357"/>
              <a:gd name="connsiteX275" fmla="*/ 0 w 4386805"/>
              <a:gd name="connsiteY275" fmla="*/ 2905662 h 466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4386805" h="4665357">
                <a:moveTo>
                  <a:pt x="0" y="2905662"/>
                </a:moveTo>
                <a:lnTo>
                  <a:pt x="0" y="2905662"/>
                </a:lnTo>
                <a:cubicBezTo>
                  <a:pt x="42639" y="2845966"/>
                  <a:pt x="52764" y="2822404"/>
                  <a:pt x="104172" y="2778340"/>
                </a:cubicBezTo>
                <a:cubicBezTo>
                  <a:pt x="114734" y="2769287"/>
                  <a:pt x="128334" y="2764244"/>
                  <a:pt x="138896" y="2755191"/>
                </a:cubicBezTo>
                <a:cubicBezTo>
                  <a:pt x="237133" y="2670988"/>
                  <a:pt x="140201" y="2738888"/>
                  <a:pt x="219919" y="2685743"/>
                </a:cubicBezTo>
                <a:cubicBezTo>
                  <a:pt x="153594" y="2619418"/>
                  <a:pt x="192911" y="2670307"/>
                  <a:pt x="208344" y="2477398"/>
                </a:cubicBezTo>
                <a:cubicBezTo>
                  <a:pt x="212580" y="2424449"/>
                  <a:pt x="218423" y="2367632"/>
                  <a:pt x="231493" y="2315353"/>
                </a:cubicBezTo>
                <a:cubicBezTo>
                  <a:pt x="234452" y="2303516"/>
                  <a:pt x="240109" y="2292466"/>
                  <a:pt x="243068" y="2280629"/>
                </a:cubicBezTo>
                <a:cubicBezTo>
                  <a:pt x="247840" y="2261543"/>
                  <a:pt x="249467" y="2241735"/>
                  <a:pt x="254643" y="2222755"/>
                </a:cubicBezTo>
                <a:cubicBezTo>
                  <a:pt x="261063" y="2199213"/>
                  <a:pt x="257489" y="2166842"/>
                  <a:pt x="277792" y="2153307"/>
                </a:cubicBezTo>
                <a:cubicBezTo>
                  <a:pt x="289367" y="2145591"/>
                  <a:pt x="300074" y="2136379"/>
                  <a:pt x="312516" y="2130158"/>
                </a:cubicBezTo>
                <a:cubicBezTo>
                  <a:pt x="344840" y="2113996"/>
                  <a:pt x="398401" y="2111274"/>
                  <a:pt x="428263" y="2107008"/>
                </a:cubicBezTo>
                <a:cubicBezTo>
                  <a:pt x="457283" y="2097335"/>
                  <a:pt x="541817" y="2093972"/>
                  <a:pt x="474562" y="2049135"/>
                </a:cubicBezTo>
                <a:cubicBezTo>
                  <a:pt x="461326" y="2040311"/>
                  <a:pt x="443696" y="2041418"/>
                  <a:pt x="428263" y="2037560"/>
                </a:cubicBezTo>
                <a:cubicBezTo>
                  <a:pt x="401255" y="2041418"/>
                  <a:pt x="374522" y="2049135"/>
                  <a:pt x="347240" y="2049135"/>
                </a:cubicBezTo>
                <a:cubicBezTo>
                  <a:pt x="327567" y="2049135"/>
                  <a:pt x="386693" y="2044468"/>
                  <a:pt x="405113" y="2037560"/>
                </a:cubicBezTo>
                <a:cubicBezTo>
                  <a:pt x="418139" y="2032675"/>
                  <a:pt x="427126" y="2020061"/>
                  <a:pt x="439838" y="2014411"/>
                </a:cubicBezTo>
                <a:cubicBezTo>
                  <a:pt x="462136" y="2004501"/>
                  <a:pt x="509286" y="1991262"/>
                  <a:pt x="509286" y="1991262"/>
                </a:cubicBezTo>
                <a:cubicBezTo>
                  <a:pt x="520861" y="1983545"/>
                  <a:pt x="531298" y="1973762"/>
                  <a:pt x="544010" y="1968112"/>
                </a:cubicBezTo>
                <a:cubicBezTo>
                  <a:pt x="566308" y="1958202"/>
                  <a:pt x="590309" y="1952679"/>
                  <a:pt x="613458" y="1944963"/>
                </a:cubicBezTo>
                <a:lnTo>
                  <a:pt x="682906" y="1921814"/>
                </a:lnTo>
                <a:lnTo>
                  <a:pt x="717630" y="1910239"/>
                </a:lnTo>
                <a:cubicBezTo>
                  <a:pt x="729205" y="1906381"/>
                  <a:pt x="740180" y="1899476"/>
                  <a:pt x="752354" y="1898664"/>
                </a:cubicBezTo>
                <a:lnTo>
                  <a:pt x="925974" y="1887089"/>
                </a:lnTo>
                <a:cubicBezTo>
                  <a:pt x="929002" y="1886332"/>
                  <a:pt x="999447" y="1869980"/>
                  <a:pt x="1006997" y="1863940"/>
                </a:cubicBezTo>
                <a:cubicBezTo>
                  <a:pt x="1017860" y="1855250"/>
                  <a:pt x="1022430" y="1840791"/>
                  <a:pt x="1030146" y="1829216"/>
                </a:cubicBezTo>
                <a:cubicBezTo>
                  <a:pt x="1026288" y="1794492"/>
                  <a:pt x="1010098" y="1758938"/>
                  <a:pt x="1018572" y="1725044"/>
                </a:cubicBezTo>
                <a:cubicBezTo>
                  <a:pt x="1021531" y="1713208"/>
                  <a:pt x="1042383" y="1731163"/>
                  <a:pt x="1053296" y="1736619"/>
                </a:cubicBezTo>
                <a:cubicBezTo>
                  <a:pt x="1065738" y="1742840"/>
                  <a:pt x="1077333" y="1750862"/>
                  <a:pt x="1088020" y="1759768"/>
                </a:cubicBezTo>
                <a:cubicBezTo>
                  <a:pt x="1119174" y="1785729"/>
                  <a:pt x="1120518" y="1801219"/>
                  <a:pt x="1157468" y="1817641"/>
                </a:cubicBezTo>
                <a:cubicBezTo>
                  <a:pt x="1179766" y="1827551"/>
                  <a:pt x="1226916" y="1840791"/>
                  <a:pt x="1226916" y="1840791"/>
                </a:cubicBezTo>
                <a:cubicBezTo>
                  <a:pt x="1219200" y="1833074"/>
                  <a:pt x="1205121" y="1828470"/>
                  <a:pt x="1203767" y="1817641"/>
                </a:cubicBezTo>
                <a:cubicBezTo>
                  <a:pt x="1195237" y="1749399"/>
                  <a:pt x="1209086" y="1752363"/>
                  <a:pt x="1250065" y="1725044"/>
                </a:cubicBezTo>
                <a:cubicBezTo>
                  <a:pt x="1257782" y="1701895"/>
                  <a:pt x="1268430" y="1679524"/>
                  <a:pt x="1273215" y="1655596"/>
                </a:cubicBezTo>
                <a:cubicBezTo>
                  <a:pt x="1277073" y="1636305"/>
                  <a:pt x="1277039" y="1615805"/>
                  <a:pt x="1284789" y="1597722"/>
                </a:cubicBezTo>
                <a:cubicBezTo>
                  <a:pt x="1294936" y="1574047"/>
                  <a:pt x="1321770" y="1568967"/>
                  <a:pt x="1342663" y="1562998"/>
                </a:cubicBezTo>
                <a:cubicBezTo>
                  <a:pt x="1402138" y="1546005"/>
                  <a:pt x="1406420" y="1549242"/>
                  <a:pt x="1481559" y="1539849"/>
                </a:cubicBezTo>
                <a:cubicBezTo>
                  <a:pt x="1493134" y="1535991"/>
                  <a:pt x="1508661" y="1537801"/>
                  <a:pt x="1516283" y="1528274"/>
                </a:cubicBezTo>
                <a:cubicBezTo>
                  <a:pt x="1526221" y="1515852"/>
                  <a:pt x="1515780" y="1492329"/>
                  <a:pt x="1527858" y="1481976"/>
                </a:cubicBezTo>
                <a:cubicBezTo>
                  <a:pt x="1539462" y="1472030"/>
                  <a:pt x="1621181" y="1452857"/>
                  <a:pt x="1643605" y="1447251"/>
                </a:cubicBezTo>
                <a:cubicBezTo>
                  <a:pt x="1655180" y="1439535"/>
                  <a:pt x="1669169" y="1434571"/>
                  <a:pt x="1678329" y="1424102"/>
                </a:cubicBezTo>
                <a:cubicBezTo>
                  <a:pt x="1696650" y="1403164"/>
                  <a:pt x="1724627" y="1354654"/>
                  <a:pt x="1724627" y="1354654"/>
                </a:cubicBezTo>
                <a:cubicBezTo>
                  <a:pt x="1720769" y="1331505"/>
                  <a:pt x="1721293" y="1307180"/>
                  <a:pt x="1713053" y="1285206"/>
                </a:cubicBezTo>
                <a:cubicBezTo>
                  <a:pt x="1709221" y="1274988"/>
                  <a:pt x="1695518" y="1271415"/>
                  <a:pt x="1689903" y="1262057"/>
                </a:cubicBezTo>
                <a:cubicBezTo>
                  <a:pt x="1683626" y="1251595"/>
                  <a:pt x="1684606" y="1237794"/>
                  <a:pt x="1678329" y="1227332"/>
                </a:cubicBezTo>
                <a:cubicBezTo>
                  <a:pt x="1672714" y="1217974"/>
                  <a:pt x="1661996" y="1212704"/>
                  <a:pt x="1655179" y="1204183"/>
                </a:cubicBezTo>
                <a:cubicBezTo>
                  <a:pt x="1646489" y="1193320"/>
                  <a:pt x="1639746" y="1181034"/>
                  <a:pt x="1632030" y="1169459"/>
                </a:cubicBezTo>
                <a:cubicBezTo>
                  <a:pt x="1643605" y="1165601"/>
                  <a:pt x="1654553" y="1157884"/>
                  <a:pt x="1666754" y="1157884"/>
                </a:cubicBezTo>
                <a:cubicBezTo>
                  <a:pt x="1678955" y="1157884"/>
                  <a:pt x="1689352" y="1170806"/>
                  <a:pt x="1701478" y="1169459"/>
                </a:cubicBezTo>
                <a:cubicBezTo>
                  <a:pt x="1725730" y="1166764"/>
                  <a:pt x="1747777" y="1154026"/>
                  <a:pt x="1770926" y="1146310"/>
                </a:cubicBezTo>
                <a:lnTo>
                  <a:pt x="1805650" y="1134735"/>
                </a:lnTo>
                <a:lnTo>
                  <a:pt x="1840374" y="1123160"/>
                </a:lnTo>
                <a:cubicBezTo>
                  <a:pt x="1870546" y="1092989"/>
                  <a:pt x="1894689" y="1061280"/>
                  <a:pt x="1932972" y="1042138"/>
                </a:cubicBezTo>
                <a:cubicBezTo>
                  <a:pt x="1943885" y="1036682"/>
                  <a:pt x="1956121" y="1034421"/>
                  <a:pt x="1967696" y="1030563"/>
                </a:cubicBezTo>
                <a:cubicBezTo>
                  <a:pt x="1940688" y="949540"/>
                  <a:pt x="1967695" y="968832"/>
                  <a:pt x="1909822" y="949540"/>
                </a:cubicBezTo>
                <a:cubicBezTo>
                  <a:pt x="1911850" y="931285"/>
                  <a:pt x="1918899" y="801567"/>
                  <a:pt x="1944546" y="775920"/>
                </a:cubicBezTo>
                <a:lnTo>
                  <a:pt x="1967696" y="752770"/>
                </a:lnTo>
                <a:cubicBezTo>
                  <a:pt x="1975412" y="729621"/>
                  <a:pt x="1984927" y="706995"/>
                  <a:pt x="1990845" y="683322"/>
                </a:cubicBezTo>
                <a:cubicBezTo>
                  <a:pt x="1994703" y="667889"/>
                  <a:pt x="1991171" y="648272"/>
                  <a:pt x="2002420" y="637024"/>
                </a:cubicBezTo>
                <a:cubicBezTo>
                  <a:pt x="2013669" y="625775"/>
                  <a:pt x="2033286" y="629307"/>
                  <a:pt x="2048719" y="625449"/>
                </a:cubicBezTo>
                <a:cubicBezTo>
                  <a:pt x="2060294" y="617733"/>
                  <a:pt x="2072580" y="610990"/>
                  <a:pt x="2083443" y="602300"/>
                </a:cubicBezTo>
                <a:cubicBezTo>
                  <a:pt x="2091964" y="595483"/>
                  <a:pt x="2096239" y="575699"/>
                  <a:pt x="2106592" y="579150"/>
                </a:cubicBezTo>
                <a:cubicBezTo>
                  <a:pt x="2118167" y="583008"/>
                  <a:pt x="2114309" y="602299"/>
                  <a:pt x="2118167" y="613874"/>
                </a:cubicBezTo>
                <a:cubicBezTo>
                  <a:pt x="2129742" y="606158"/>
                  <a:pt x="2139818" y="595479"/>
                  <a:pt x="2152891" y="590725"/>
                </a:cubicBezTo>
                <a:cubicBezTo>
                  <a:pt x="2182791" y="579852"/>
                  <a:pt x="2215305" y="577637"/>
                  <a:pt x="2245488" y="567576"/>
                </a:cubicBezTo>
                <a:lnTo>
                  <a:pt x="2280212" y="556001"/>
                </a:lnTo>
                <a:cubicBezTo>
                  <a:pt x="2347563" y="488650"/>
                  <a:pt x="2250478" y="582709"/>
                  <a:pt x="2338086" y="509702"/>
                </a:cubicBezTo>
                <a:cubicBezTo>
                  <a:pt x="2350661" y="499223"/>
                  <a:pt x="2360235" y="485457"/>
                  <a:pt x="2372810" y="474978"/>
                </a:cubicBezTo>
                <a:cubicBezTo>
                  <a:pt x="2383497" y="466072"/>
                  <a:pt x="2396671" y="460519"/>
                  <a:pt x="2407534" y="451829"/>
                </a:cubicBezTo>
                <a:cubicBezTo>
                  <a:pt x="2416055" y="445012"/>
                  <a:pt x="2422162" y="435496"/>
                  <a:pt x="2430683" y="428679"/>
                </a:cubicBezTo>
                <a:cubicBezTo>
                  <a:pt x="2441546" y="419989"/>
                  <a:pt x="2454544" y="414220"/>
                  <a:pt x="2465407" y="405530"/>
                </a:cubicBezTo>
                <a:cubicBezTo>
                  <a:pt x="2473929" y="398713"/>
                  <a:pt x="2479199" y="387996"/>
                  <a:pt x="2488557" y="382381"/>
                </a:cubicBezTo>
                <a:cubicBezTo>
                  <a:pt x="2499019" y="376104"/>
                  <a:pt x="2511706" y="374664"/>
                  <a:pt x="2523281" y="370806"/>
                </a:cubicBezTo>
                <a:cubicBezTo>
                  <a:pt x="2554145" y="463403"/>
                  <a:pt x="2515565" y="370806"/>
                  <a:pt x="2546430" y="370806"/>
                </a:cubicBezTo>
                <a:cubicBezTo>
                  <a:pt x="2561388" y="370806"/>
                  <a:pt x="2578300" y="431692"/>
                  <a:pt x="2581154" y="440254"/>
                </a:cubicBezTo>
                <a:cubicBezTo>
                  <a:pt x="2574942" y="471312"/>
                  <a:pt x="2563212" y="542403"/>
                  <a:pt x="2546430" y="567576"/>
                </a:cubicBezTo>
                <a:cubicBezTo>
                  <a:pt x="2517228" y="611380"/>
                  <a:pt x="2533118" y="592464"/>
                  <a:pt x="2500131" y="625449"/>
                </a:cubicBezTo>
                <a:cubicBezTo>
                  <a:pt x="2496273" y="637024"/>
                  <a:pt x="2495648" y="650245"/>
                  <a:pt x="2488557" y="660173"/>
                </a:cubicBezTo>
                <a:cubicBezTo>
                  <a:pt x="2475871" y="677933"/>
                  <a:pt x="2442258" y="706472"/>
                  <a:pt x="2442258" y="706472"/>
                </a:cubicBezTo>
                <a:cubicBezTo>
                  <a:pt x="2438400" y="718047"/>
                  <a:pt x="2438305" y="731669"/>
                  <a:pt x="2430683" y="741196"/>
                </a:cubicBezTo>
                <a:cubicBezTo>
                  <a:pt x="2421993" y="752059"/>
                  <a:pt x="2403332" y="752549"/>
                  <a:pt x="2395959" y="764345"/>
                </a:cubicBezTo>
                <a:cubicBezTo>
                  <a:pt x="2383026" y="785037"/>
                  <a:pt x="2380526" y="810644"/>
                  <a:pt x="2372810" y="833793"/>
                </a:cubicBezTo>
                <a:lnTo>
                  <a:pt x="2361235" y="868517"/>
                </a:lnTo>
                <a:cubicBezTo>
                  <a:pt x="2357377" y="880092"/>
                  <a:pt x="2358287" y="894614"/>
                  <a:pt x="2349660" y="903241"/>
                </a:cubicBezTo>
                <a:cubicBezTo>
                  <a:pt x="2330418" y="922483"/>
                  <a:pt x="2318071" y="937858"/>
                  <a:pt x="2291787" y="949540"/>
                </a:cubicBezTo>
                <a:cubicBezTo>
                  <a:pt x="2269489" y="959450"/>
                  <a:pt x="2222339" y="972689"/>
                  <a:pt x="2222339" y="972689"/>
                </a:cubicBezTo>
                <a:cubicBezTo>
                  <a:pt x="2210764" y="980406"/>
                  <a:pt x="2196305" y="984976"/>
                  <a:pt x="2187615" y="995839"/>
                </a:cubicBezTo>
                <a:cubicBezTo>
                  <a:pt x="2179993" y="1005366"/>
                  <a:pt x="2181496" y="1019650"/>
                  <a:pt x="2176040" y="1030563"/>
                </a:cubicBezTo>
                <a:cubicBezTo>
                  <a:pt x="2161438" y="1059768"/>
                  <a:pt x="2151275" y="1066903"/>
                  <a:pt x="2129741" y="1088436"/>
                </a:cubicBezTo>
                <a:cubicBezTo>
                  <a:pt x="2125883" y="1100011"/>
                  <a:pt x="2124444" y="1112698"/>
                  <a:pt x="2118167" y="1123160"/>
                </a:cubicBezTo>
                <a:cubicBezTo>
                  <a:pt x="2107171" y="1141486"/>
                  <a:pt x="2076065" y="1158944"/>
                  <a:pt x="2060293" y="1169459"/>
                </a:cubicBezTo>
                <a:cubicBezTo>
                  <a:pt x="2049215" y="1202695"/>
                  <a:pt x="2053816" y="1206147"/>
                  <a:pt x="2025569" y="1227332"/>
                </a:cubicBezTo>
                <a:cubicBezTo>
                  <a:pt x="2003311" y="1244025"/>
                  <a:pt x="1956121" y="1273631"/>
                  <a:pt x="1956121" y="1273631"/>
                </a:cubicBezTo>
                <a:cubicBezTo>
                  <a:pt x="1944546" y="1265915"/>
                  <a:pt x="1934721" y="1254479"/>
                  <a:pt x="1921397" y="1250482"/>
                </a:cubicBezTo>
                <a:cubicBezTo>
                  <a:pt x="1895266" y="1242643"/>
                  <a:pt x="1864776" y="1251108"/>
                  <a:pt x="1840374" y="1238907"/>
                </a:cubicBezTo>
                <a:cubicBezTo>
                  <a:pt x="1829461" y="1233451"/>
                  <a:pt x="1832658" y="1215758"/>
                  <a:pt x="1828800" y="1204183"/>
                </a:cubicBezTo>
                <a:cubicBezTo>
                  <a:pt x="1832658" y="1177175"/>
                  <a:pt x="1814492" y="1131787"/>
                  <a:pt x="1840374" y="1123160"/>
                </a:cubicBezTo>
                <a:cubicBezTo>
                  <a:pt x="1863523" y="1115443"/>
                  <a:pt x="1846270" y="1175353"/>
                  <a:pt x="1863524" y="1192608"/>
                </a:cubicBezTo>
                <a:cubicBezTo>
                  <a:pt x="1919427" y="1248513"/>
                  <a:pt x="1851406" y="1177463"/>
                  <a:pt x="1909822" y="1250482"/>
                </a:cubicBezTo>
                <a:cubicBezTo>
                  <a:pt x="1916639" y="1259003"/>
                  <a:pt x="1925255" y="1265915"/>
                  <a:pt x="1932972" y="1273631"/>
                </a:cubicBezTo>
                <a:cubicBezTo>
                  <a:pt x="1936830" y="1289064"/>
                  <a:pt x="1928638" y="1319930"/>
                  <a:pt x="1944546" y="1319930"/>
                </a:cubicBezTo>
                <a:cubicBezTo>
                  <a:pt x="1960454" y="1319930"/>
                  <a:pt x="1951751" y="1288927"/>
                  <a:pt x="1956121" y="1273631"/>
                </a:cubicBezTo>
                <a:cubicBezTo>
                  <a:pt x="1969276" y="1227589"/>
                  <a:pt x="1960758" y="1243532"/>
                  <a:pt x="2002420" y="1215758"/>
                </a:cubicBezTo>
                <a:cubicBezTo>
                  <a:pt x="1998562" y="1242766"/>
                  <a:pt x="1996196" y="1270029"/>
                  <a:pt x="1990845" y="1296781"/>
                </a:cubicBezTo>
                <a:cubicBezTo>
                  <a:pt x="1979105" y="1355479"/>
                  <a:pt x="1953098" y="1333511"/>
                  <a:pt x="1990845" y="1424102"/>
                </a:cubicBezTo>
                <a:cubicBezTo>
                  <a:pt x="2001641" y="1450011"/>
                  <a:pt x="2047882" y="1477560"/>
                  <a:pt x="2071868" y="1493550"/>
                </a:cubicBezTo>
                <a:cubicBezTo>
                  <a:pt x="2079788" y="1517309"/>
                  <a:pt x="2081172" y="1538714"/>
                  <a:pt x="2106592" y="1551424"/>
                </a:cubicBezTo>
                <a:cubicBezTo>
                  <a:pt x="2128417" y="1562337"/>
                  <a:pt x="2176040" y="1574573"/>
                  <a:pt x="2176040" y="1574573"/>
                </a:cubicBezTo>
                <a:cubicBezTo>
                  <a:pt x="2195331" y="1570715"/>
                  <a:pt x="2218800" y="1575592"/>
                  <a:pt x="2233913" y="1562998"/>
                </a:cubicBezTo>
                <a:cubicBezTo>
                  <a:pt x="2246134" y="1552814"/>
                  <a:pt x="2238374" y="1530928"/>
                  <a:pt x="2245488" y="1516700"/>
                </a:cubicBezTo>
                <a:cubicBezTo>
                  <a:pt x="2258200" y="1491278"/>
                  <a:pt x="2279600" y="1489896"/>
                  <a:pt x="2303362" y="1481976"/>
                </a:cubicBezTo>
                <a:cubicBezTo>
                  <a:pt x="2358390" y="1445290"/>
                  <a:pt x="2324888" y="1463226"/>
                  <a:pt x="2407534" y="1435677"/>
                </a:cubicBezTo>
                <a:cubicBezTo>
                  <a:pt x="2419109" y="1431819"/>
                  <a:pt x="2432106" y="1430870"/>
                  <a:pt x="2442258" y="1424102"/>
                </a:cubicBezTo>
                <a:cubicBezTo>
                  <a:pt x="2486062" y="1394900"/>
                  <a:pt x="2467146" y="1410790"/>
                  <a:pt x="2500131" y="1377803"/>
                </a:cubicBezTo>
                <a:cubicBezTo>
                  <a:pt x="2550288" y="1381661"/>
                  <a:pt x="2600685" y="1383138"/>
                  <a:pt x="2650602" y="1389378"/>
                </a:cubicBezTo>
                <a:cubicBezTo>
                  <a:pt x="2662709" y="1390891"/>
                  <a:pt x="2673125" y="1400953"/>
                  <a:pt x="2685326" y="1400953"/>
                </a:cubicBezTo>
                <a:cubicBezTo>
                  <a:pt x="2747178" y="1400953"/>
                  <a:pt x="2808789" y="1393236"/>
                  <a:pt x="2870521" y="1389378"/>
                </a:cubicBezTo>
                <a:cubicBezTo>
                  <a:pt x="2893670" y="1381662"/>
                  <a:pt x="2922715" y="1383483"/>
                  <a:pt x="2939969" y="1366229"/>
                </a:cubicBezTo>
                <a:cubicBezTo>
                  <a:pt x="2971746" y="1334452"/>
                  <a:pt x="2952766" y="1346530"/>
                  <a:pt x="2997843" y="1331505"/>
                </a:cubicBezTo>
                <a:cubicBezTo>
                  <a:pt x="3009418" y="1323788"/>
                  <a:pt x="3019855" y="1314005"/>
                  <a:pt x="3032567" y="1308355"/>
                </a:cubicBezTo>
                <a:cubicBezTo>
                  <a:pt x="3054865" y="1298445"/>
                  <a:pt x="3081712" y="1298741"/>
                  <a:pt x="3102015" y="1285206"/>
                </a:cubicBezTo>
                <a:cubicBezTo>
                  <a:pt x="3113590" y="1277490"/>
                  <a:pt x="3124027" y="1267707"/>
                  <a:pt x="3136739" y="1262057"/>
                </a:cubicBezTo>
                <a:cubicBezTo>
                  <a:pt x="3159037" y="1252147"/>
                  <a:pt x="3206187" y="1238907"/>
                  <a:pt x="3206187" y="1238907"/>
                </a:cubicBezTo>
                <a:cubicBezTo>
                  <a:pt x="3210045" y="1227332"/>
                  <a:pt x="3210140" y="1213710"/>
                  <a:pt x="3217762" y="1204183"/>
                </a:cubicBezTo>
                <a:cubicBezTo>
                  <a:pt x="3239875" y="1176542"/>
                  <a:pt x="3259253" y="1183437"/>
                  <a:pt x="3287210" y="1169459"/>
                </a:cubicBezTo>
                <a:cubicBezTo>
                  <a:pt x="3299652" y="1163238"/>
                  <a:pt x="3311071" y="1155000"/>
                  <a:pt x="3321934" y="1146310"/>
                </a:cubicBezTo>
                <a:cubicBezTo>
                  <a:pt x="3352985" y="1121469"/>
                  <a:pt x="3341495" y="1121857"/>
                  <a:pt x="3368232" y="1088436"/>
                </a:cubicBezTo>
                <a:cubicBezTo>
                  <a:pt x="3375049" y="1079915"/>
                  <a:pt x="3383665" y="1073003"/>
                  <a:pt x="3391382" y="1065287"/>
                </a:cubicBezTo>
                <a:cubicBezTo>
                  <a:pt x="3395240" y="1053712"/>
                  <a:pt x="3397501" y="1041476"/>
                  <a:pt x="3402957" y="1030563"/>
                </a:cubicBezTo>
                <a:cubicBezTo>
                  <a:pt x="3417558" y="1001361"/>
                  <a:pt x="3427724" y="994221"/>
                  <a:pt x="3449255" y="972689"/>
                </a:cubicBezTo>
                <a:lnTo>
                  <a:pt x="3483979" y="868517"/>
                </a:lnTo>
                <a:cubicBezTo>
                  <a:pt x="3487837" y="856942"/>
                  <a:pt x="3488786" y="843945"/>
                  <a:pt x="3495554" y="833793"/>
                </a:cubicBezTo>
                <a:cubicBezTo>
                  <a:pt x="3503270" y="822218"/>
                  <a:pt x="3509650" y="809631"/>
                  <a:pt x="3518703" y="799069"/>
                </a:cubicBezTo>
                <a:cubicBezTo>
                  <a:pt x="3532907" y="782498"/>
                  <a:pt x="3565002" y="752770"/>
                  <a:pt x="3565002" y="752770"/>
                </a:cubicBezTo>
                <a:cubicBezTo>
                  <a:pt x="3568860" y="741195"/>
                  <a:pt x="3570652" y="728711"/>
                  <a:pt x="3576577" y="718046"/>
                </a:cubicBezTo>
                <a:cubicBezTo>
                  <a:pt x="3590089" y="693725"/>
                  <a:pt x="3622876" y="648598"/>
                  <a:pt x="3622876" y="648598"/>
                </a:cubicBezTo>
                <a:cubicBezTo>
                  <a:pt x="3626734" y="637023"/>
                  <a:pt x="3631803" y="625784"/>
                  <a:pt x="3634450" y="613874"/>
                </a:cubicBezTo>
                <a:cubicBezTo>
                  <a:pt x="3641563" y="581864"/>
                  <a:pt x="3641966" y="540971"/>
                  <a:pt x="3657600" y="509702"/>
                </a:cubicBezTo>
                <a:cubicBezTo>
                  <a:pt x="3663821" y="497260"/>
                  <a:pt x="3674528" y="487420"/>
                  <a:pt x="3680749" y="474978"/>
                </a:cubicBezTo>
                <a:cubicBezTo>
                  <a:pt x="3686205" y="464065"/>
                  <a:pt x="3686868" y="451167"/>
                  <a:pt x="3692324" y="440254"/>
                </a:cubicBezTo>
                <a:cubicBezTo>
                  <a:pt x="3698545" y="427812"/>
                  <a:pt x="3709252" y="417972"/>
                  <a:pt x="3715473" y="405530"/>
                </a:cubicBezTo>
                <a:cubicBezTo>
                  <a:pt x="3720929" y="394617"/>
                  <a:pt x="3719728" y="380567"/>
                  <a:pt x="3727048" y="370806"/>
                </a:cubicBezTo>
                <a:cubicBezTo>
                  <a:pt x="3743417" y="348980"/>
                  <a:pt x="3769788" y="335632"/>
                  <a:pt x="3784921" y="312932"/>
                </a:cubicBezTo>
                <a:cubicBezTo>
                  <a:pt x="3793101" y="300663"/>
                  <a:pt x="3814725" y="263306"/>
                  <a:pt x="3831220" y="255059"/>
                </a:cubicBezTo>
                <a:cubicBezTo>
                  <a:pt x="3853045" y="244147"/>
                  <a:pt x="3877519" y="239626"/>
                  <a:pt x="3900668" y="231910"/>
                </a:cubicBezTo>
                <a:lnTo>
                  <a:pt x="3970116" y="208760"/>
                </a:lnTo>
                <a:lnTo>
                  <a:pt x="4004840" y="197186"/>
                </a:lnTo>
                <a:lnTo>
                  <a:pt x="4039564" y="185611"/>
                </a:lnTo>
                <a:cubicBezTo>
                  <a:pt x="4035706" y="197186"/>
                  <a:pt x="4040190" y="220335"/>
                  <a:pt x="4027989" y="220335"/>
                </a:cubicBezTo>
                <a:cubicBezTo>
                  <a:pt x="4014078" y="220335"/>
                  <a:pt x="4014676" y="175774"/>
                  <a:pt x="4004840" y="185611"/>
                </a:cubicBezTo>
                <a:cubicBezTo>
                  <a:pt x="3993592" y="196860"/>
                  <a:pt x="4012045" y="216614"/>
                  <a:pt x="4016415" y="231910"/>
                </a:cubicBezTo>
                <a:cubicBezTo>
                  <a:pt x="4028436" y="273983"/>
                  <a:pt x="4022049" y="260694"/>
                  <a:pt x="4051139" y="289783"/>
                </a:cubicBezTo>
                <a:cubicBezTo>
                  <a:pt x="4045680" y="273408"/>
                  <a:pt x="4027989" y="223294"/>
                  <a:pt x="4027989" y="208760"/>
                </a:cubicBezTo>
                <a:cubicBezTo>
                  <a:pt x="4027989" y="180467"/>
                  <a:pt x="4038072" y="154096"/>
                  <a:pt x="4062713" y="139312"/>
                </a:cubicBezTo>
                <a:cubicBezTo>
                  <a:pt x="4073175" y="133035"/>
                  <a:pt x="4085863" y="131596"/>
                  <a:pt x="4097438" y="127738"/>
                </a:cubicBezTo>
                <a:cubicBezTo>
                  <a:pt x="4116680" y="108495"/>
                  <a:pt x="4129026" y="93121"/>
                  <a:pt x="4155311" y="81439"/>
                </a:cubicBezTo>
                <a:cubicBezTo>
                  <a:pt x="4155336" y="81428"/>
                  <a:pt x="4242108" y="52507"/>
                  <a:pt x="4259483" y="46715"/>
                </a:cubicBezTo>
                <a:lnTo>
                  <a:pt x="4294207" y="35140"/>
                </a:lnTo>
                <a:lnTo>
                  <a:pt x="4328931" y="23565"/>
                </a:lnTo>
                <a:cubicBezTo>
                  <a:pt x="4336648" y="15849"/>
                  <a:pt x="4341728" y="-3035"/>
                  <a:pt x="4352081" y="416"/>
                </a:cubicBezTo>
                <a:cubicBezTo>
                  <a:pt x="4363656" y="4274"/>
                  <a:pt x="4360303" y="23409"/>
                  <a:pt x="4363655" y="35140"/>
                </a:cubicBezTo>
                <a:cubicBezTo>
                  <a:pt x="4368025" y="50436"/>
                  <a:pt x="4371372" y="66006"/>
                  <a:pt x="4375230" y="81439"/>
                </a:cubicBezTo>
                <a:cubicBezTo>
                  <a:pt x="4379088" y="150887"/>
                  <a:pt x="4386805" y="220228"/>
                  <a:pt x="4386805" y="289783"/>
                </a:cubicBezTo>
                <a:cubicBezTo>
                  <a:pt x="4386805" y="324721"/>
                  <a:pt x="4380974" y="359493"/>
                  <a:pt x="4375230" y="393955"/>
                </a:cubicBezTo>
                <a:cubicBezTo>
                  <a:pt x="4373224" y="405990"/>
                  <a:pt x="4366614" y="416842"/>
                  <a:pt x="4363655" y="428679"/>
                </a:cubicBezTo>
                <a:cubicBezTo>
                  <a:pt x="4358884" y="447765"/>
                  <a:pt x="4355939" y="467262"/>
                  <a:pt x="4352081" y="486553"/>
                </a:cubicBezTo>
                <a:cubicBezTo>
                  <a:pt x="4378540" y="724693"/>
                  <a:pt x="4372033" y="623143"/>
                  <a:pt x="4352081" y="1042138"/>
                </a:cubicBezTo>
                <a:cubicBezTo>
                  <a:pt x="4351501" y="1054325"/>
                  <a:pt x="4345962" y="1065949"/>
                  <a:pt x="4340506" y="1076862"/>
                </a:cubicBezTo>
                <a:cubicBezTo>
                  <a:pt x="4316753" y="1124368"/>
                  <a:pt x="4322919" y="1098845"/>
                  <a:pt x="4294207" y="1134735"/>
                </a:cubicBezTo>
                <a:cubicBezTo>
                  <a:pt x="4285517" y="1145598"/>
                  <a:pt x="4277279" y="1157017"/>
                  <a:pt x="4271058" y="1169459"/>
                </a:cubicBezTo>
                <a:cubicBezTo>
                  <a:pt x="4261807" y="1187961"/>
                  <a:pt x="4252853" y="1233174"/>
                  <a:pt x="4247908" y="1250482"/>
                </a:cubicBezTo>
                <a:cubicBezTo>
                  <a:pt x="4244556" y="1262213"/>
                  <a:pt x="4242611" y="1274744"/>
                  <a:pt x="4236334" y="1285206"/>
                </a:cubicBezTo>
                <a:cubicBezTo>
                  <a:pt x="4230719" y="1294564"/>
                  <a:pt x="4220901" y="1300639"/>
                  <a:pt x="4213184" y="1308355"/>
                </a:cubicBezTo>
                <a:cubicBezTo>
                  <a:pt x="4209326" y="1319930"/>
                  <a:pt x="4207663" y="1332486"/>
                  <a:pt x="4201610" y="1343079"/>
                </a:cubicBezTo>
                <a:cubicBezTo>
                  <a:pt x="4183266" y="1375182"/>
                  <a:pt x="4167557" y="1388707"/>
                  <a:pt x="4143736" y="1412527"/>
                </a:cubicBezTo>
                <a:cubicBezTo>
                  <a:pt x="4116217" y="1495089"/>
                  <a:pt x="4155237" y="1395276"/>
                  <a:pt x="4097438" y="1481976"/>
                </a:cubicBezTo>
                <a:cubicBezTo>
                  <a:pt x="4037342" y="1572121"/>
                  <a:pt x="4134803" y="1467762"/>
                  <a:pt x="4062713" y="1539849"/>
                </a:cubicBezTo>
                <a:cubicBezTo>
                  <a:pt x="4058855" y="1551424"/>
                  <a:pt x="4057416" y="1564111"/>
                  <a:pt x="4051139" y="1574573"/>
                </a:cubicBezTo>
                <a:cubicBezTo>
                  <a:pt x="4045524" y="1583931"/>
                  <a:pt x="4034806" y="1589201"/>
                  <a:pt x="4027989" y="1597722"/>
                </a:cubicBezTo>
                <a:cubicBezTo>
                  <a:pt x="4019299" y="1608585"/>
                  <a:pt x="4011061" y="1620004"/>
                  <a:pt x="4004840" y="1632446"/>
                </a:cubicBezTo>
                <a:cubicBezTo>
                  <a:pt x="3974789" y="1692549"/>
                  <a:pt x="4015331" y="1645103"/>
                  <a:pt x="3970116" y="1690320"/>
                </a:cubicBezTo>
                <a:cubicBezTo>
                  <a:pt x="3952156" y="1735220"/>
                  <a:pt x="3951559" y="1748240"/>
                  <a:pt x="3923817" y="1782917"/>
                </a:cubicBezTo>
                <a:cubicBezTo>
                  <a:pt x="3917000" y="1791438"/>
                  <a:pt x="3910429" y="1801187"/>
                  <a:pt x="3900668" y="1806067"/>
                </a:cubicBezTo>
                <a:cubicBezTo>
                  <a:pt x="3878843" y="1816980"/>
                  <a:pt x="3831220" y="1829216"/>
                  <a:pt x="3831220" y="1829216"/>
                </a:cubicBezTo>
                <a:cubicBezTo>
                  <a:pt x="3823503" y="1836932"/>
                  <a:pt x="3814887" y="1843844"/>
                  <a:pt x="3808070" y="1852365"/>
                </a:cubicBezTo>
                <a:cubicBezTo>
                  <a:pt x="3734764" y="1943996"/>
                  <a:pt x="3847984" y="1819303"/>
                  <a:pt x="3750197" y="1933388"/>
                </a:cubicBezTo>
                <a:cubicBezTo>
                  <a:pt x="3739544" y="1945816"/>
                  <a:pt x="3725952" y="1955537"/>
                  <a:pt x="3715473" y="1968112"/>
                </a:cubicBezTo>
                <a:cubicBezTo>
                  <a:pt x="3607439" y="2097754"/>
                  <a:pt x="3803547" y="1882338"/>
                  <a:pt x="3657600" y="2049135"/>
                </a:cubicBezTo>
                <a:cubicBezTo>
                  <a:pt x="3643228" y="2065560"/>
                  <a:pt x="3626734" y="2080001"/>
                  <a:pt x="3611301" y="2095434"/>
                </a:cubicBezTo>
                <a:cubicBezTo>
                  <a:pt x="3603584" y="2103150"/>
                  <a:pt x="3595137" y="2110200"/>
                  <a:pt x="3588151" y="2118583"/>
                </a:cubicBezTo>
                <a:cubicBezTo>
                  <a:pt x="3568860" y="2141732"/>
                  <a:pt x="3550121" y="2165353"/>
                  <a:pt x="3530278" y="2188031"/>
                </a:cubicBezTo>
                <a:cubicBezTo>
                  <a:pt x="3523092" y="2196244"/>
                  <a:pt x="3513946" y="2202660"/>
                  <a:pt x="3507129" y="2211181"/>
                </a:cubicBezTo>
                <a:cubicBezTo>
                  <a:pt x="3483027" y="2241309"/>
                  <a:pt x="3469783" y="2282377"/>
                  <a:pt x="3437681" y="2303778"/>
                </a:cubicBezTo>
                <a:cubicBezTo>
                  <a:pt x="3426106" y="2311494"/>
                  <a:pt x="3412794" y="2317090"/>
                  <a:pt x="3402957" y="2326927"/>
                </a:cubicBezTo>
                <a:cubicBezTo>
                  <a:pt x="3265313" y="2464571"/>
                  <a:pt x="3456179" y="2302767"/>
                  <a:pt x="3298784" y="2442674"/>
                </a:cubicBezTo>
                <a:cubicBezTo>
                  <a:pt x="3284366" y="2455490"/>
                  <a:pt x="3268184" y="2466185"/>
                  <a:pt x="3252486" y="2477398"/>
                </a:cubicBezTo>
                <a:cubicBezTo>
                  <a:pt x="3241166" y="2485484"/>
                  <a:pt x="3227599" y="2490711"/>
                  <a:pt x="3217762" y="2500548"/>
                </a:cubicBezTo>
                <a:cubicBezTo>
                  <a:pt x="3204121" y="2514189"/>
                  <a:pt x="3196679" y="2533205"/>
                  <a:pt x="3183038" y="2546846"/>
                </a:cubicBezTo>
                <a:cubicBezTo>
                  <a:pt x="3169397" y="2560487"/>
                  <a:pt x="3151078" y="2568665"/>
                  <a:pt x="3136739" y="2581570"/>
                </a:cubicBezTo>
                <a:cubicBezTo>
                  <a:pt x="2998257" y="2706204"/>
                  <a:pt x="3126122" y="2606896"/>
                  <a:pt x="3020992" y="2685743"/>
                </a:cubicBezTo>
                <a:cubicBezTo>
                  <a:pt x="2966439" y="2767574"/>
                  <a:pt x="3037683" y="2669053"/>
                  <a:pt x="2951544" y="2755191"/>
                </a:cubicBezTo>
                <a:cubicBezTo>
                  <a:pt x="2937903" y="2768832"/>
                  <a:pt x="2929725" y="2787150"/>
                  <a:pt x="2916820" y="2801489"/>
                </a:cubicBezTo>
                <a:cubicBezTo>
                  <a:pt x="2868065" y="2855661"/>
                  <a:pt x="2853331" y="2868335"/>
                  <a:pt x="2801073" y="2905662"/>
                </a:cubicBezTo>
                <a:cubicBezTo>
                  <a:pt x="2789753" y="2913748"/>
                  <a:pt x="2779061" y="2923161"/>
                  <a:pt x="2766349" y="2928811"/>
                </a:cubicBezTo>
                <a:cubicBezTo>
                  <a:pt x="2744051" y="2938721"/>
                  <a:pt x="2696901" y="2951960"/>
                  <a:pt x="2696901" y="2951960"/>
                </a:cubicBezTo>
                <a:cubicBezTo>
                  <a:pt x="2693043" y="3002117"/>
                  <a:pt x="2695192" y="3053103"/>
                  <a:pt x="2685326" y="3102431"/>
                </a:cubicBezTo>
                <a:cubicBezTo>
                  <a:pt x="2683186" y="3113132"/>
                  <a:pt x="2668994" y="3117060"/>
                  <a:pt x="2662177" y="3125581"/>
                </a:cubicBezTo>
                <a:cubicBezTo>
                  <a:pt x="2653487" y="3136444"/>
                  <a:pt x="2647933" y="3149618"/>
                  <a:pt x="2639027" y="3160305"/>
                </a:cubicBezTo>
                <a:cubicBezTo>
                  <a:pt x="2628548" y="3172880"/>
                  <a:pt x="2614782" y="3182454"/>
                  <a:pt x="2604303" y="3195029"/>
                </a:cubicBezTo>
                <a:cubicBezTo>
                  <a:pt x="2595397" y="3205716"/>
                  <a:pt x="2590554" y="3219498"/>
                  <a:pt x="2581154" y="3229753"/>
                </a:cubicBezTo>
                <a:cubicBezTo>
                  <a:pt x="2547971" y="3265953"/>
                  <a:pt x="2511706" y="3299201"/>
                  <a:pt x="2476982" y="3333925"/>
                </a:cubicBezTo>
                <a:cubicBezTo>
                  <a:pt x="2465407" y="3345500"/>
                  <a:pt x="2455353" y="3358828"/>
                  <a:pt x="2442258" y="3368649"/>
                </a:cubicBezTo>
                <a:cubicBezTo>
                  <a:pt x="2390308" y="3407611"/>
                  <a:pt x="2368553" y="3422358"/>
                  <a:pt x="2314936" y="3472821"/>
                </a:cubicBezTo>
                <a:cubicBezTo>
                  <a:pt x="2275203" y="3510217"/>
                  <a:pt x="2229455" y="3543168"/>
                  <a:pt x="2199189" y="3588568"/>
                </a:cubicBezTo>
                <a:cubicBezTo>
                  <a:pt x="2191473" y="3600143"/>
                  <a:pt x="2185876" y="3613455"/>
                  <a:pt x="2176040" y="3623292"/>
                </a:cubicBezTo>
                <a:cubicBezTo>
                  <a:pt x="2158571" y="3640761"/>
                  <a:pt x="2136378" y="3652897"/>
                  <a:pt x="2118167" y="3669591"/>
                </a:cubicBezTo>
                <a:cubicBezTo>
                  <a:pt x="2090012" y="3695400"/>
                  <a:pt x="2065210" y="3724707"/>
                  <a:pt x="2037144" y="3750614"/>
                </a:cubicBezTo>
                <a:cubicBezTo>
                  <a:pt x="2015002" y="3771053"/>
                  <a:pt x="1989993" y="3788217"/>
                  <a:pt x="1967696" y="3808487"/>
                </a:cubicBezTo>
                <a:cubicBezTo>
                  <a:pt x="1815762" y="3946607"/>
                  <a:pt x="2008382" y="3789453"/>
                  <a:pt x="1840374" y="3912659"/>
                </a:cubicBezTo>
                <a:cubicBezTo>
                  <a:pt x="1804900" y="3938674"/>
                  <a:pt x="1776636" y="3976353"/>
                  <a:pt x="1736202" y="3993682"/>
                </a:cubicBezTo>
                <a:cubicBezTo>
                  <a:pt x="1709194" y="4005257"/>
                  <a:pt x="1682793" y="4018364"/>
                  <a:pt x="1655179" y="4028406"/>
                </a:cubicBezTo>
                <a:cubicBezTo>
                  <a:pt x="1640229" y="4033842"/>
                  <a:pt x="1623776" y="4034395"/>
                  <a:pt x="1608881" y="4039981"/>
                </a:cubicBezTo>
                <a:cubicBezTo>
                  <a:pt x="1592725" y="4046039"/>
                  <a:pt x="1545361" y="4062054"/>
                  <a:pt x="1562582" y="4063130"/>
                </a:cubicBezTo>
                <a:cubicBezTo>
                  <a:pt x="1639693" y="4067949"/>
                  <a:pt x="1716911" y="4055413"/>
                  <a:pt x="1794076" y="4051555"/>
                </a:cubicBezTo>
                <a:cubicBezTo>
                  <a:pt x="1809509" y="4055413"/>
                  <a:pt x="1827952" y="4053192"/>
                  <a:pt x="1840374" y="4063130"/>
                </a:cubicBezTo>
                <a:cubicBezTo>
                  <a:pt x="1849901" y="4070752"/>
                  <a:pt x="1851949" y="4085653"/>
                  <a:pt x="1851949" y="4097854"/>
                </a:cubicBezTo>
                <a:cubicBezTo>
                  <a:pt x="1851949" y="4126963"/>
                  <a:pt x="1800684" y="4195418"/>
                  <a:pt x="1794076" y="4202026"/>
                </a:cubicBezTo>
                <a:cubicBezTo>
                  <a:pt x="1772543" y="4223559"/>
                  <a:pt x="1765406" y="4233723"/>
                  <a:pt x="1736202" y="4248325"/>
                </a:cubicBezTo>
                <a:cubicBezTo>
                  <a:pt x="1725289" y="4253781"/>
                  <a:pt x="1712391" y="4254444"/>
                  <a:pt x="1701478" y="4259900"/>
                </a:cubicBezTo>
                <a:cubicBezTo>
                  <a:pt x="1621545" y="4299866"/>
                  <a:pt x="1716812" y="4270534"/>
                  <a:pt x="1620455" y="4294624"/>
                </a:cubicBezTo>
                <a:cubicBezTo>
                  <a:pt x="1518260" y="4396819"/>
                  <a:pt x="1570495" y="4351805"/>
                  <a:pt x="1423686" y="4456669"/>
                </a:cubicBezTo>
                <a:cubicBezTo>
                  <a:pt x="1412366" y="4464755"/>
                  <a:pt x="1401405" y="4473598"/>
                  <a:pt x="1388962" y="4479819"/>
                </a:cubicBezTo>
                <a:cubicBezTo>
                  <a:pt x="1358096" y="4495252"/>
                  <a:pt x="1325077" y="4506974"/>
                  <a:pt x="1296364" y="4526117"/>
                </a:cubicBezTo>
                <a:cubicBezTo>
                  <a:pt x="1251488" y="4556035"/>
                  <a:pt x="1274837" y="4544868"/>
                  <a:pt x="1226916" y="4560841"/>
                </a:cubicBezTo>
                <a:cubicBezTo>
                  <a:pt x="1181312" y="4591245"/>
                  <a:pt x="1188861" y="4590611"/>
                  <a:pt x="1122744" y="4607140"/>
                </a:cubicBezTo>
                <a:lnTo>
                  <a:pt x="1030146" y="4630289"/>
                </a:lnTo>
                <a:cubicBezTo>
                  <a:pt x="1014713" y="4638006"/>
                  <a:pt x="1000217" y="4647983"/>
                  <a:pt x="983848" y="4653439"/>
                </a:cubicBezTo>
                <a:cubicBezTo>
                  <a:pt x="915509" y="4676219"/>
                  <a:pt x="877717" y="4660627"/>
                  <a:pt x="798653" y="4653439"/>
                </a:cubicBezTo>
                <a:cubicBezTo>
                  <a:pt x="748972" y="4636878"/>
                  <a:pt x="732990" y="4643053"/>
                  <a:pt x="706055" y="4607140"/>
                </a:cubicBezTo>
                <a:cubicBezTo>
                  <a:pt x="689362" y="4584882"/>
                  <a:pt x="659757" y="4537692"/>
                  <a:pt x="659757" y="4537692"/>
                </a:cubicBezTo>
                <a:cubicBezTo>
                  <a:pt x="686900" y="4456258"/>
                  <a:pt x="651573" y="4556789"/>
                  <a:pt x="694481" y="4456669"/>
                </a:cubicBezTo>
                <a:cubicBezTo>
                  <a:pt x="699287" y="4445455"/>
                  <a:pt x="701249" y="4433159"/>
                  <a:pt x="706055" y="4421945"/>
                </a:cubicBezTo>
                <a:cubicBezTo>
                  <a:pt x="712852" y="4406085"/>
                  <a:pt x="722797" y="4391667"/>
                  <a:pt x="729205" y="4375646"/>
                </a:cubicBezTo>
                <a:cubicBezTo>
                  <a:pt x="738268" y="4352990"/>
                  <a:pt x="743292" y="4328854"/>
                  <a:pt x="752354" y="4306198"/>
                </a:cubicBezTo>
                <a:cubicBezTo>
                  <a:pt x="760070" y="4286907"/>
                  <a:pt x="768933" y="4268036"/>
                  <a:pt x="775503" y="4248325"/>
                </a:cubicBezTo>
                <a:cubicBezTo>
                  <a:pt x="782921" y="4226072"/>
                  <a:pt x="787505" y="4189597"/>
                  <a:pt x="798653" y="4167302"/>
                </a:cubicBezTo>
                <a:cubicBezTo>
                  <a:pt x="804874" y="4154860"/>
                  <a:pt x="814086" y="4144153"/>
                  <a:pt x="821802" y="4132578"/>
                </a:cubicBezTo>
                <a:cubicBezTo>
                  <a:pt x="825660" y="4117145"/>
                  <a:pt x="828806" y="4101516"/>
                  <a:pt x="833377" y="4086279"/>
                </a:cubicBezTo>
                <a:cubicBezTo>
                  <a:pt x="840389" y="4062907"/>
                  <a:pt x="856526" y="4016831"/>
                  <a:pt x="856526" y="4016831"/>
                </a:cubicBezTo>
                <a:cubicBezTo>
                  <a:pt x="856513" y="4016739"/>
                  <a:pt x="847636" y="3920095"/>
                  <a:pt x="833377" y="3901084"/>
                </a:cubicBezTo>
                <a:cubicBezTo>
                  <a:pt x="802470" y="3859875"/>
                  <a:pt x="771870" y="3852398"/>
                  <a:pt x="752354" y="3808487"/>
                </a:cubicBezTo>
                <a:cubicBezTo>
                  <a:pt x="742444" y="3786189"/>
                  <a:pt x="736921" y="3762188"/>
                  <a:pt x="729205" y="3739039"/>
                </a:cubicBezTo>
                <a:lnTo>
                  <a:pt x="717630" y="3704315"/>
                </a:lnTo>
                <a:lnTo>
                  <a:pt x="682906" y="3600143"/>
                </a:lnTo>
                <a:cubicBezTo>
                  <a:pt x="679048" y="3588568"/>
                  <a:pt x="673724" y="3577383"/>
                  <a:pt x="671331" y="3565419"/>
                </a:cubicBezTo>
                <a:lnTo>
                  <a:pt x="659757" y="3507545"/>
                </a:lnTo>
                <a:cubicBezTo>
                  <a:pt x="655899" y="3453530"/>
                  <a:pt x="654162" y="3399321"/>
                  <a:pt x="648182" y="3345500"/>
                </a:cubicBezTo>
                <a:cubicBezTo>
                  <a:pt x="646425" y="3329689"/>
                  <a:pt x="640058" y="3314730"/>
                  <a:pt x="636607" y="3299201"/>
                </a:cubicBezTo>
                <a:cubicBezTo>
                  <a:pt x="632339" y="3279996"/>
                  <a:pt x="629803" y="3260413"/>
                  <a:pt x="625032" y="3241327"/>
                </a:cubicBezTo>
                <a:cubicBezTo>
                  <a:pt x="622073" y="3229491"/>
                  <a:pt x="616810" y="3218334"/>
                  <a:pt x="613458" y="3206603"/>
                </a:cubicBezTo>
                <a:cubicBezTo>
                  <a:pt x="609088" y="3191307"/>
                  <a:pt x="606253" y="3175601"/>
                  <a:pt x="601883" y="3160305"/>
                </a:cubicBezTo>
                <a:cubicBezTo>
                  <a:pt x="598531" y="3148574"/>
                  <a:pt x="593660" y="3137312"/>
                  <a:pt x="590308" y="3125581"/>
                </a:cubicBezTo>
                <a:cubicBezTo>
                  <a:pt x="585938" y="3110285"/>
                  <a:pt x="583104" y="3094578"/>
                  <a:pt x="578734" y="3079282"/>
                </a:cubicBezTo>
                <a:cubicBezTo>
                  <a:pt x="572057" y="3055912"/>
                  <a:pt x="552160" y="3002983"/>
                  <a:pt x="544010" y="2986684"/>
                </a:cubicBezTo>
                <a:cubicBezTo>
                  <a:pt x="537789" y="2974241"/>
                  <a:pt x="528577" y="2963535"/>
                  <a:pt x="520860" y="2951960"/>
                </a:cubicBezTo>
                <a:cubicBezTo>
                  <a:pt x="517002" y="2940385"/>
                  <a:pt x="515563" y="2927698"/>
                  <a:pt x="509286" y="2917236"/>
                </a:cubicBezTo>
                <a:cubicBezTo>
                  <a:pt x="500059" y="2901857"/>
                  <a:pt x="464929" y="2877696"/>
                  <a:pt x="451412" y="2870938"/>
                </a:cubicBezTo>
                <a:cubicBezTo>
                  <a:pt x="440499" y="2865482"/>
                  <a:pt x="427601" y="2864819"/>
                  <a:pt x="416688" y="2859363"/>
                </a:cubicBezTo>
                <a:cubicBezTo>
                  <a:pt x="404246" y="2853142"/>
                  <a:pt x="394676" y="2841864"/>
                  <a:pt x="381964" y="2836214"/>
                </a:cubicBezTo>
                <a:cubicBezTo>
                  <a:pt x="359666" y="2826304"/>
                  <a:pt x="312516" y="2813064"/>
                  <a:pt x="312516" y="2813064"/>
                </a:cubicBezTo>
                <a:cubicBezTo>
                  <a:pt x="304800" y="2820781"/>
                  <a:pt x="299128" y="2831334"/>
                  <a:pt x="289367" y="2836214"/>
                </a:cubicBezTo>
                <a:cubicBezTo>
                  <a:pt x="267542" y="2847127"/>
                  <a:pt x="243068" y="2851647"/>
                  <a:pt x="219919" y="2859363"/>
                </a:cubicBezTo>
                <a:lnTo>
                  <a:pt x="150470" y="2882512"/>
                </a:lnTo>
                <a:cubicBezTo>
                  <a:pt x="138895" y="2886370"/>
                  <a:pt x="125898" y="2887319"/>
                  <a:pt x="115746" y="2894087"/>
                </a:cubicBezTo>
                <a:cubicBezTo>
                  <a:pt x="70870" y="2924004"/>
                  <a:pt x="94219" y="2912837"/>
                  <a:pt x="46298" y="2928811"/>
                </a:cubicBezTo>
                <a:cubicBezTo>
                  <a:pt x="20122" y="2889547"/>
                  <a:pt x="7716" y="2909520"/>
                  <a:pt x="0" y="2905662"/>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70A91E5-6D89-6B46-B184-A96C56D228C5}"/>
              </a:ext>
            </a:extLst>
          </p:cNvPr>
          <p:cNvSpPr txBox="1"/>
          <p:nvPr/>
        </p:nvSpPr>
        <p:spPr>
          <a:xfrm>
            <a:off x="555585" y="544010"/>
            <a:ext cx="5008294" cy="646331"/>
          </a:xfrm>
          <a:prstGeom prst="rect">
            <a:avLst/>
          </a:prstGeom>
          <a:noFill/>
        </p:spPr>
        <p:txBody>
          <a:bodyPr wrap="none" rtlCol="0">
            <a:spAutoFit/>
          </a:bodyPr>
          <a:lstStyle/>
          <a:p>
            <a:r>
              <a:rPr lang="en-US" sz="3600" b="1" dirty="0">
                <a:solidFill>
                  <a:schemeClr val="bg1"/>
                </a:solidFill>
              </a:rPr>
              <a:t>MNADE 2019 Conference</a:t>
            </a:r>
          </a:p>
        </p:txBody>
      </p:sp>
      <p:sp>
        <p:nvSpPr>
          <p:cNvPr id="4" name="Freeform 3">
            <a:extLst>
              <a:ext uri="{FF2B5EF4-FFF2-40B4-BE49-F238E27FC236}">
                <a16:creationId xmlns:a16="http://schemas.microsoft.com/office/drawing/2014/main" id="{2CF822FF-09E4-A442-9E86-B1A40B49FC58}"/>
              </a:ext>
            </a:extLst>
          </p:cNvPr>
          <p:cNvSpPr/>
          <p:nvPr/>
        </p:nvSpPr>
        <p:spPr>
          <a:xfrm>
            <a:off x="7949045" y="1600200"/>
            <a:ext cx="1385330" cy="1620982"/>
          </a:xfrm>
          <a:custGeom>
            <a:avLst/>
            <a:gdLst>
              <a:gd name="connsiteX0" fmla="*/ 0 w 1385330"/>
              <a:gd name="connsiteY0" fmla="*/ 633845 h 1620982"/>
              <a:gd name="connsiteX1" fmla="*/ 0 w 1385330"/>
              <a:gd name="connsiteY1" fmla="*/ 633845 h 1620982"/>
              <a:gd name="connsiteX2" fmla="*/ 83128 w 1385330"/>
              <a:gd name="connsiteY2" fmla="*/ 581891 h 1620982"/>
              <a:gd name="connsiteX3" fmla="*/ 145473 w 1385330"/>
              <a:gd name="connsiteY3" fmla="*/ 561109 h 1620982"/>
              <a:gd name="connsiteX4" fmla="*/ 176646 w 1385330"/>
              <a:gd name="connsiteY4" fmla="*/ 550718 h 1620982"/>
              <a:gd name="connsiteX5" fmla="*/ 238991 w 1385330"/>
              <a:gd name="connsiteY5" fmla="*/ 509155 h 1620982"/>
              <a:gd name="connsiteX6" fmla="*/ 301337 w 1385330"/>
              <a:gd name="connsiteY6" fmla="*/ 457200 h 1620982"/>
              <a:gd name="connsiteX7" fmla="*/ 332510 w 1385330"/>
              <a:gd name="connsiteY7" fmla="*/ 446809 h 1620982"/>
              <a:gd name="connsiteX8" fmla="*/ 644237 w 1385330"/>
              <a:gd name="connsiteY8" fmla="*/ 238991 h 1620982"/>
              <a:gd name="connsiteX9" fmla="*/ 737755 w 1385330"/>
              <a:gd name="connsiteY9" fmla="*/ 176645 h 1620982"/>
              <a:gd name="connsiteX10" fmla="*/ 768928 w 1385330"/>
              <a:gd name="connsiteY10" fmla="*/ 155864 h 1620982"/>
              <a:gd name="connsiteX11" fmla="*/ 831273 w 1385330"/>
              <a:gd name="connsiteY11" fmla="*/ 124691 h 1620982"/>
              <a:gd name="connsiteX12" fmla="*/ 862446 w 1385330"/>
              <a:gd name="connsiteY12" fmla="*/ 114300 h 1620982"/>
              <a:gd name="connsiteX13" fmla="*/ 893619 w 1385330"/>
              <a:gd name="connsiteY13" fmla="*/ 93518 h 1620982"/>
              <a:gd name="connsiteX14" fmla="*/ 924791 w 1385330"/>
              <a:gd name="connsiteY14" fmla="*/ 83127 h 1620982"/>
              <a:gd name="connsiteX15" fmla="*/ 955964 w 1385330"/>
              <a:gd name="connsiteY15" fmla="*/ 62345 h 1620982"/>
              <a:gd name="connsiteX16" fmla="*/ 1018310 w 1385330"/>
              <a:gd name="connsiteY16" fmla="*/ 41564 h 1620982"/>
              <a:gd name="connsiteX17" fmla="*/ 1049482 w 1385330"/>
              <a:gd name="connsiteY17" fmla="*/ 31173 h 1620982"/>
              <a:gd name="connsiteX18" fmla="*/ 1080655 w 1385330"/>
              <a:gd name="connsiteY18" fmla="*/ 20782 h 1620982"/>
              <a:gd name="connsiteX19" fmla="*/ 1205346 w 1385330"/>
              <a:gd name="connsiteY19" fmla="*/ 0 h 1620982"/>
              <a:gd name="connsiteX20" fmla="*/ 1340428 w 1385330"/>
              <a:gd name="connsiteY20" fmla="*/ 10391 h 1620982"/>
              <a:gd name="connsiteX21" fmla="*/ 1350819 w 1385330"/>
              <a:gd name="connsiteY21" fmla="*/ 41564 h 1620982"/>
              <a:gd name="connsiteX22" fmla="*/ 1361210 w 1385330"/>
              <a:gd name="connsiteY22" fmla="*/ 103909 h 1620982"/>
              <a:gd name="connsiteX23" fmla="*/ 1381991 w 1385330"/>
              <a:gd name="connsiteY23" fmla="*/ 426027 h 1620982"/>
              <a:gd name="connsiteX24" fmla="*/ 1361210 w 1385330"/>
              <a:gd name="connsiteY24" fmla="*/ 716973 h 1620982"/>
              <a:gd name="connsiteX25" fmla="*/ 1350819 w 1385330"/>
              <a:gd name="connsiteY25" fmla="*/ 758536 h 1620982"/>
              <a:gd name="connsiteX26" fmla="*/ 1309255 w 1385330"/>
              <a:gd name="connsiteY26" fmla="*/ 820882 h 1620982"/>
              <a:gd name="connsiteX27" fmla="*/ 1267691 w 1385330"/>
              <a:gd name="connsiteY27" fmla="*/ 883227 h 1620982"/>
              <a:gd name="connsiteX28" fmla="*/ 1226128 w 1385330"/>
              <a:gd name="connsiteY28" fmla="*/ 945573 h 1620982"/>
              <a:gd name="connsiteX29" fmla="*/ 1174173 w 1385330"/>
              <a:gd name="connsiteY29" fmla="*/ 997527 h 1620982"/>
              <a:gd name="connsiteX30" fmla="*/ 1101437 w 1385330"/>
              <a:gd name="connsiteY30" fmla="*/ 1091045 h 1620982"/>
              <a:gd name="connsiteX31" fmla="*/ 1070264 w 1385330"/>
              <a:gd name="connsiteY31" fmla="*/ 1111827 h 1620982"/>
              <a:gd name="connsiteX32" fmla="*/ 1049482 w 1385330"/>
              <a:gd name="connsiteY32" fmla="*/ 1143000 h 1620982"/>
              <a:gd name="connsiteX33" fmla="*/ 955964 w 1385330"/>
              <a:gd name="connsiteY33" fmla="*/ 1226127 h 1620982"/>
              <a:gd name="connsiteX34" fmla="*/ 904010 w 1385330"/>
              <a:gd name="connsiteY34" fmla="*/ 1288473 h 1620982"/>
              <a:gd name="connsiteX35" fmla="*/ 883228 w 1385330"/>
              <a:gd name="connsiteY35" fmla="*/ 1319645 h 1620982"/>
              <a:gd name="connsiteX36" fmla="*/ 820882 w 1385330"/>
              <a:gd name="connsiteY36" fmla="*/ 1381991 h 1620982"/>
              <a:gd name="connsiteX37" fmla="*/ 800100 w 1385330"/>
              <a:gd name="connsiteY37" fmla="*/ 1413164 h 1620982"/>
              <a:gd name="connsiteX38" fmla="*/ 748146 w 1385330"/>
              <a:gd name="connsiteY38" fmla="*/ 1444336 h 1620982"/>
              <a:gd name="connsiteX39" fmla="*/ 685800 w 1385330"/>
              <a:gd name="connsiteY39" fmla="*/ 1485900 h 1620982"/>
              <a:gd name="connsiteX40" fmla="*/ 654628 w 1385330"/>
              <a:gd name="connsiteY40" fmla="*/ 1506682 h 1620982"/>
              <a:gd name="connsiteX41" fmla="*/ 623455 w 1385330"/>
              <a:gd name="connsiteY41" fmla="*/ 1517073 h 1620982"/>
              <a:gd name="connsiteX42" fmla="*/ 592282 w 1385330"/>
              <a:gd name="connsiteY42" fmla="*/ 1537855 h 1620982"/>
              <a:gd name="connsiteX43" fmla="*/ 519546 w 1385330"/>
              <a:gd name="connsiteY43" fmla="*/ 1558636 h 1620982"/>
              <a:gd name="connsiteX44" fmla="*/ 477982 w 1385330"/>
              <a:gd name="connsiteY44" fmla="*/ 1579418 h 1620982"/>
              <a:gd name="connsiteX45" fmla="*/ 446810 w 1385330"/>
              <a:gd name="connsiteY45" fmla="*/ 1589809 h 1620982"/>
              <a:gd name="connsiteX46" fmla="*/ 415637 w 1385330"/>
              <a:gd name="connsiteY46" fmla="*/ 1610591 h 1620982"/>
              <a:gd name="connsiteX47" fmla="*/ 363682 w 1385330"/>
              <a:gd name="connsiteY47" fmla="*/ 1620982 h 1620982"/>
              <a:gd name="connsiteX48" fmla="*/ 228600 w 1385330"/>
              <a:gd name="connsiteY48" fmla="*/ 1579418 h 1620982"/>
              <a:gd name="connsiteX49" fmla="*/ 166255 w 1385330"/>
              <a:gd name="connsiteY49" fmla="*/ 1537855 h 1620982"/>
              <a:gd name="connsiteX50" fmla="*/ 145473 w 1385330"/>
              <a:gd name="connsiteY50" fmla="*/ 1506682 h 1620982"/>
              <a:gd name="connsiteX51" fmla="*/ 114300 w 1385330"/>
              <a:gd name="connsiteY51" fmla="*/ 1475509 h 1620982"/>
              <a:gd name="connsiteX52" fmla="*/ 103910 w 1385330"/>
              <a:gd name="connsiteY52" fmla="*/ 1444336 h 1620982"/>
              <a:gd name="connsiteX53" fmla="*/ 83128 w 1385330"/>
              <a:gd name="connsiteY53" fmla="*/ 1413164 h 1620982"/>
              <a:gd name="connsiteX54" fmla="*/ 72737 w 1385330"/>
              <a:gd name="connsiteY54" fmla="*/ 1381991 h 1620982"/>
              <a:gd name="connsiteX55" fmla="*/ 51955 w 1385330"/>
              <a:gd name="connsiteY55" fmla="*/ 1298864 h 1620982"/>
              <a:gd name="connsiteX56" fmla="*/ 20782 w 1385330"/>
              <a:gd name="connsiteY56" fmla="*/ 1194955 h 1620982"/>
              <a:gd name="connsiteX57" fmla="*/ 31173 w 1385330"/>
              <a:gd name="connsiteY57" fmla="*/ 1059873 h 1620982"/>
              <a:gd name="connsiteX58" fmla="*/ 41564 w 1385330"/>
              <a:gd name="connsiteY58" fmla="*/ 1028700 h 1620982"/>
              <a:gd name="connsiteX59" fmla="*/ 51955 w 1385330"/>
              <a:gd name="connsiteY59" fmla="*/ 976745 h 1620982"/>
              <a:gd name="connsiteX60" fmla="*/ 62346 w 1385330"/>
              <a:gd name="connsiteY60" fmla="*/ 945573 h 1620982"/>
              <a:gd name="connsiteX61" fmla="*/ 72737 w 1385330"/>
              <a:gd name="connsiteY61" fmla="*/ 904009 h 1620982"/>
              <a:gd name="connsiteX62" fmla="*/ 103910 w 1385330"/>
              <a:gd name="connsiteY62" fmla="*/ 789709 h 1620982"/>
              <a:gd name="connsiteX63" fmla="*/ 124691 w 1385330"/>
              <a:gd name="connsiteY63" fmla="*/ 727364 h 1620982"/>
              <a:gd name="connsiteX64" fmla="*/ 145473 w 1385330"/>
              <a:gd name="connsiteY64" fmla="*/ 696191 h 1620982"/>
              <a:gd name="connsiteX65" fmla="*/ 187037 w 1385330"/>
              <a:gd name="connsiteY65" fmla="*/ 602673 h 1620982"/>
              <a:gd name="connsiteX66" fmla="*/ 197428 w 1385330"/>
              <a:gd name="connsiteY66" fmla="*/ 571500 h 1620982"/>
              <a:gd name="connsiteX67" fmla="*/ 218210 w 1385330"/>
              <a:gd name="connsiteY67" fmla="*/ 540327 h 1620982"/>
              <a:gd name="connsiteX68" fmla="*/ 218210 w 1385330"/>
              <a:gd name="connsiteY68" fmla="*/ 457200 h 1620982"/>
              <a:gd name="connsiteX69" fmla="*/ 654628 w 1385330"/>
              <a:gd name="connsiteY69" fmla="*/ 467591 h 1620982"/>
              <a:gd name="connsiteX70" fmla="*/ 1111828 w 1385330"/>
              <a:gd name="connsiteY70" fmla="*/ 10391 h 1620982"/>
              <a:gd name="connsiteX71" fmla="*/ 1111828 w 1385330"/>
              <a:gd name="connsiteY71" fmla="*/ 10391 h 1620982"/>
              <a:gd name="connsiteX72" fmla="*/ 1111828 w 1385330"/>
              <a:gd name="connsiteY72" fmla="*/ 10391 h 162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85330" h="1620982">
                <a:moveTo>
                  <a:pt x="0" y="633845"/>
                </a:moveTo>
                <a:lnTo>
                  <a:pt x="0" y="633845"/>
                </a:lnTo>
                <a:cubicBezTo>
                  <a:pt x="27709" y="616527"/>
                  <a:pt x="53902" y="596504"/>
                  <a:pt x="83128" y="581891"/>
                </a:cubicBezTo>
                <a:cubicBezTo>
                  <a:pt x="102721" y="572094"/>
                  <a:pt x="124691" y="568036"/>
                  <a:pt x="145473" y="561109"/>
                </a:cubicBezTo>
                <a:cubicBezTo>
                  <a:pt x="155864" y="557645"/>
                  <a:pt x="167532" y="556794"/>
                  <a:pt x="176646" y="550718"/>
                </a:cubicBezTo>
                <a:cubicBezTo>
                  <a:pt x="197428" y="536864"/>
                  <a:pt x="221330" y="526816"/>
                  <a:pt x="238991" y="509155"/>
                </a:cubicBezTo>
                <a:cubicBezTo>
                  <a:pt x="261972" y="486174"/>
                  <a:pt x="272404" y="471667"/>
                  <a:pt x="301337" y="457200"/>
                </a:cubicBezTo>
                <a:cubicBezTo>
                  <a:pt x="311134" y="452302"/>
                  <a:pt x="322119" y="450273"/>
                  <a:pt x="332510" y="446809"/>
                </a:cubicBezTo>
                <a:lnTo>
                  <a:pt x="644237" y="238991"/>
                </a:lnTo>
                <a:lnTo>
                  <a:pt x="737755" y="176645"/>
                </a:lnTo>
                <a:cubicBezTo>
                  <a:pt x="748146" y="169718"/>
                  <a:pt x="757081" y="159813"/>
                  <a:pt x="768928" y="155864"/>
                </a:cubicBezTo>
                <a:cubicBezTo>
                  <a:pt x="847282" y="129745"/>
                  <a:pt x="750698" y="164979"/>
                  <a:pt x="831273" y="124691"/>
                </a:cubicBezTo>
                <a:cubicBezTo>
                  <a:pt x="841070" y="119793"/>
                  <a:pt x="852649" y="119198"/>
                  <a:pt x="862446" y="114300"/>
                </a:cubicBezTo>
                <a:cubicBezTo>
                  <a:pt x="873616" y="108715"/>
                  <a:pt x="882449" y="99103"/>
                  <a:pt x="893619" y="93518"/>
                </a:cubicBezTo>
                <a:cubicBezTo>
                  <a:pt x="903415" y="88620"/>
                  <a:pt x="914995" y="88025"/>
                  <a:pt x="924791" y="83127"/>
                </a:cubicBezTo>
                <a:cubicBezTo>
                  <a:pt x="935961" y="77542"/>
                  <a:pt x="944552" y="67417"/>
                  <a:pt x="955964" y="62345"/>
                </a:cubicBezTo>
                <a:cubicBezTo>
                  <a:pt x="975982" y="53448"/>
                  <a:pt x="997528" y="48491"/>
                  <a:pt x="1018310" y="41564"/>
                </a:cubicBezTo>
                <a:lnTo>
                  <a:pt x="1049482" y="31173"/>
                </a:lnTo>
                <a:cubicBezTo>
                  <a:pt x="1059873" y="27709"/>
                  <a:pt x="1069787" y="22141"/>
                  <a:pt x="1080655" y="20782"/>
                </a:cubicBezTo>
                <a:cubicBezTo>
                  <a:pt x="1177953" y="8620"/>
                  <a:pt x="1136691" y="17164"/>
                  <a:pt x="1205346" y="0"/>
                </a:cubicBezTo>
                <a:cubicBezTo>
                  <a:pt x="1250373" y="3464"/>
                  <a:pt x="1297005" y="-2016"/>
                  <a:pt x="1340428" y="10391"/>
                </a:cubicBezTo>
                <a:cubicBezTo>
                  <a:pt x="1350960" y="13400"/>
                  <a:pt x="1348443" y="30872"/>
                  <a:pt x="1350819" y="41564"/>
                </a:cubicBezTo>
                <a:cubicBezTo>
                  <a:pt x="1355389" y="62131"/>
                  <a:pt x="1357746" y="83127"/>
                  <a:pt x="1361210" y="103909"/>
                </a:cubicBezTo>
                <a:cubicBezTo>
                  <a:pt x="1364885" y="155360"/>
                  <a:pt x="1381991" y="386309"/>
                  <a:pt x="1381991" y="426027"/>
                </a:cubicBezTo>
                <a:cubicBezTo>
                  <a:pt x="1381991" y="808298"/>
                  <a:pt x="1397633" y="589487"/>
                  <a:pt x="1361210" y="716973"/>
                </a:cubicBezTo>
                <a:cubicBezTo>
                  <a:pt x="1357287" y="730704"/>
                  <a:pt x="1357206" y="745763"/>
                  <a:pt x="1350819" y="758536"/>
                </a:cubicBezTo>
                <a:cubicBezTo>
                  <a:pt x="1339649" y="780876"/>
                  <a:pt x="1317153" y="797187"/>
                  <a:pt x="1309255" y="820882"/>
                </a:cubicBezTo>
                <a:cubicBezTo>
                  <a:pt x="1294217" y="865996"/>
                  <a:pt x="1306609" y="844310"/>
                  <a:pt x="1267691" y="883227"/>
                </a:cubicBezTo>
                <a:cubicBezTo>
                  <a:pt x="1249430" y="938009"/>
                  <a:pt x="1269368" y="893684"/>
                  <a:pt x="1226128" y="945573"/>
                </a:cubicBezTo>
                <a:cubicBezTo>
                  <a:pt x="1182835" y="997525"/>
                  <a:pt x="1231321" y="959428"/>
                  <a:pt x="1174173" y="997527"/>
                </a:cubicBezTo>
                <a:cubicBezTo>
                  <a:pt x="1145206" y="1040978"/>
                  <a:pt x="1138065" y="1060522"/>
                  <a:pt x="1101437" y="1091045"/>
                </a:cubicBezTo>
                <a:cubicBezTo>
                  <a:pt x="1091843" y="1099040"/>
                  <a:pt x="1080655" y="1104900"/>
                  <a:pt x="1070264" y="1111827"/>
                </a:cubicBezTo>
                <a:cubicBezTo>
                  <a:pt x="1063337" y="1122218"/>
                  <a:pt x="1058313" y="1134169"/>
                  <a:pt x="1049482" y="1143000"/>
                </a:cubicBezTo>
                <a:cubicBezTo>
                  <a:pt x="987017" y="1205466"/>
                  <a:pt x="1043236" y="1095219"/>
                  <a:pt x="955964" y="1226127"/>
                </a:cubicBezTo>
                <a:cubicBezTo>
                  <a:pt x="904370" y="1303519"/>
                  <a:pt x="970677" y="1208472"/>
                  <a:pt x="904010" y="1288473"/>
                </a:cubicBezTo>
                <a:cubicBezTo>
                  <a:pt x="896015" y="1298067"/>
                  <a:pt x="891525" y="1310311"/>
                  <a:pt x="883228" y="1319645"/>
                </a:cubicBezTo>
                <a:cubicBezTo>
                  <a:pt x="863702" y="1341611"/>
                  <a:pt x="837185" y="1357537"/>
                  <a:pt x="820882" y="1381991"/>
                </a:cubicBezTo>
                <a:cubicBezTo>
                  <a:pt x="813955" y="1392382"/>
                  <a:pt x="809582" y="1405037"/>
                  <a:pt x="800100" y="1413164"/>
                </a:cubicBezTo>
                <a:cubicBezTo>
                  <a:pt x="784766" y="1426307"/>
                  <a:pt x="765185" y="1433493"/>
                  <a:pt x="748146" y="1444336"/>
                </a:cubicBezTo>
                <a:cubicBezTo>
                  <a:pt x="727074" y="1457745"/>
                  <a:pt x="706582" y="1472045"/>
                  <a:pt x="685800" y="1485900"/>
                </a:cubicBezTo>
                <a:cubicBezTo>
                  <a:pt x="675409" y="1492827"/>
                  <a:pt x="666475" y="1502733"/>
                  <a:pt x="654628" y="1506682"/>
                </a:cubicBezTo>
                <a:cubicBezTo>
                  <a:pt x="644237" y="1510146"/>
                  <a:pt x="633252" y="1512175"/>
                  <a:pt x="623455" y="1517073"/>
                </a:cubicBezTo>
                <a:cubicBezTo>
                  <a:pt x="612285" y="1522658"/>
                  <a:pt x="603452" y="1532270"/>
                  <a:pt x="592282" y="1537855"/>
                </a:cubicBezTo>
                <a:cubicBezTo>
                  <a:pt x="567169" y="1550411"/>
                  <a:pt x="546170" y="1548652"/>
                  <a:pt x="519546" y="1558636"/>
                </a:cubicBezTo>
                <a:cubicBezTo>
                  <a:pt x="505042" y="1564075"/>
                  <a:pt x="492220" y="1573316"/>
                  <a:pt x="477982" y="1579418"/>
                </a:cubicBezTo>
                <a:cubicBezTo>
                  <a:pt x="467915" y="1583733"/>
                  <a:pt x="456606" y="1584911"/>
                  <a:pt x="446810" y="1589809"/>
                </a:cubicBezTo>
                <a:cubicBezTo>
                  <a:pt x="435640" y="1595394"/>
                  <a:pt x="427330" y="1606206"/>
                  <a:pt x="415637" y="1610591"/>
                </a:cubicBezTo>
                <a:cubicBezTo>
                  <a:pt x="399100" y="1616792"/>
                  <a:pt x="381000" y="1617518"/>
                  <a:pt x="363682" y="1620982"/>
                </a:cubicBezTo>
                <a:cubicBezTo>
                  <a:pt x="201824" y="1604796"/>
                  <a:pt x="302678" y="1637034"/>
                  <a:pt x="228600" y="1579418"/>
                </a:cubicBezTo>
                <a:cubicBezTo>
                  <a:pt x="208885" y="1564084"/>
                  <a:pt x="166255" y="1537855"/>
                  <a:pt x="166255" y="1537855"/>
                </a:cubicBezTo>
                <a:cubicBezTo>
                  <a:pt x="159328" y="1527464"/>
                  <a:pt x="153468" y="1516276"/>
                  <a:pt x="145473" y="1506682"/>
                </a:cubicBezTo>
                <a:cubicBezTo>
                  <a:pt x="136065" y="1495393"/>
                  <a:pt x="122451" y="1487736"/>
                  <a:pt x="114300" y="1475509"/>
                </a:cubicBezTo>
                <a:cubicBezTo>
                  <a:pt x="108224" y="1466396"/>
                  <a:pt x="108808" y="1454133"/>
                  <a:pt x="103910" y="1444336"/>
                </a:cubicBezTo>
                <a:cubicBezTo>
                  <a:pt x="98325" y="1433166"/>
                  <a:pt x="90055" y="1423555"/>
                  <a:pt x="83128" y="1413164"/>
                </a:cubicBezTo>
                <a:cubicBezTo>
                  <a:pt x="79664" y="1402773"/>
                  <a:pt x="75619" y="1392558"/>
                  <a:pt x="72737" y="1381991"/>
                </a:cubicBezTo>
                <a:cubicBezTo>
                  <a:pt x="65222" y="1354436"/>
                  <a:pt x="60987" y="1325960"/>
                  <a:pt x="51955" y="1298864"/>
                </a:cubicBezTo>
                <a:cubicBezTo>
                  <a:pt x="26657" y="1222970"/>
                  <a:pt x="36486" y="1257770"/>
                  <a:pt x="20782" y="1194955"/>
                </a:cubicBezTo>
                <a:cubicBezTo>
                  <a:pt x="24246" y="1149928"/>
                  <a:pt x="25572" y="1104685"/>
                  <a:pt x="31173" y="1059873"/>
                </a:cubicBezTo>
                <a:cubicBezTo>
                  <a:pt x="32532" y="1049005"/>
                  <a:pt x="38907" y="1039326"/>
                  <a:pt x="41564" y="1028700"/>
                </a:cubicBezTo>
                <a:cubicBezTo>
                  <a:pt x="45847" y="1011566"/>
                  <a:pt x="47671" y="993879"/>
                  <a:pt x="51955" y="976745"/>
                </a:cubicBezTo>
                <a:cubicBezTo>
                  <a:pt x="54611" y="966119"/>
                  <a:pt x="59337" y="956104"/>
                  <a:pt x="62346" y="945573"/>
                </a:cubicBezTo>
                <a:cubicBezTo>
                  <a:pt x="66269" y="931841"/>
                  <a:pt x="69639" y="917950"/>
                  <a:pt x="72737" y="904009"/>
                </a:cubicBezTo>
                <a:cubicBezTo>
                  <a:pt x="92321" y="815880"/>
                  <a:pt x="71469" y="887035"/>
                  <a:pt x="103910" y="789709"/>
                </a:cubicBezTo>
                <a:cubicBezTo>
                  <a:pt x="103912" y="789704"/>
                  <a:pt x="124687" y="727369"/>
                  <a:pt x="124691" y="727364"/>
                </a:cubicBezTo>
                <a:cubicBezTo>
                  <a:pt x="131618" y="716973"/>
                  <a:pt x="140401" y="707603"/>
                  <a:pt x="145473" y="696191"/>
                </a:cubicBezTo>
                <a:cubicBezTo>
                  <a:pt x="194934" y="584905"/>
                  <a:pt x="140006" y="673218"/>
                  <a:pt x="187037" y="602673"/>
                </a:cubicBezTo>
                <a:cubicBezTo>
                  <a:pt x="190501" y="592282"/>
                  <a:pt x="192530" y="581297"/>
                  <a:pt x="197428" y="571500"/>
                </a:cubicBezTo>
                <a:cubicBezTo>
                  <a:pt x="203013" y="560330"/>
                  <a:pt x="215976" y="552614"/>
                  <a:pt x="218210" y="540327"/>
                </a:cubicBezTo>
                <a:cubicBezTo>
                  <a:pt x="223167" y="513065"/>
                  <a:pt x="218210" y="484909"/>
                  <a:pt x="218210" y="457200"/>
                </a:cubicBezTo>
                <a:lnTo>
                  <a:pt x="654628" y="467591"/>
                </a:lnTo>
                <a:lnTo>
                  <a:pt x="1111828" y="10391"/>
                </a:lnTo>
                <a:lnTo>
                  <a:pt x="1111828" y="10391"/>
                </a:lnTo>
                <a:lnTo>
                  <a:pt x="1111828" y="10391"/>
                </a:lnTo>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DD92CBC0-FE78-7449-BC01-20A5E9F67183}"/>
              </a:ext>
            </a:extLst>
          </p:cNvPr>
          <p:cNvSpPr/>
          <p:nvPr/>
        </p:nvSpPr>
        <p:spPr>
          <a:xfrm>
            <a:off x="8301145" y="1620982"/>
            <a:ext cx="832464" cy="633845"/>
          </a:xfrm>
          <a:custGeom>
            <a:avLst/>
            <a:gdLst>
              <a:gd name="connsiteX0" fmla="*/ 832464 w 832464"/>
              <a:gd name="connsiteY0" fmla="*/ 0 h 633845"/>
              <a:gd name="connsiteX1" fmla="*/ 832464 w 832464"/>
              <a:gd name="connsiteY1" fmla="*/ 0 h 633845"/>
              <a:gd name="connsiteX2" fmla="*/ 749337 w 832464"/>
              <a:gd name="connsiteY2" fmla="*/ 31173 h 633845"/>
              <a:gd name="connsiteX3" fmla="*/ 686991 w 832464"/>
              <a:gd name="connsiteY3" fmla="*/ 51954 h 633845"/>
              <a:gd name="connsiteX4" fmla="*/ 655819 w 832464"/>
              <a:gd name="connsiteY4" fmla="*/ 72736 h 633845"/>
              <a:gd name="connsiteX5" fmla="*/ 593473 w 832464"/>
              <a:gd name="connsiteY5" fmla="*/ 93518 h 633845"/>
              <a:gd name="connsiteX6" fmla="*/ 531128 w 832464"/>
              <a:gd name="connsiteY6" fmla="*/ 124691 h 633845"/>
              <a:gd name="connsiteX7" fmla="*/ 468782 w 832464"/>
              <a:gd name="connsiteY7" fmla="*/ 155863 h 633845"/>
              <a:gd name="connsiteX8" fmla="*/ 406437 w 832464"/>
              <a:gd name="connsiteY8" fmla="*/ 197427 h 633845"/>
              <a:gd name="connsiteX9" fmla="*/ 375264 w 832464"/>
              <a:gd name="connsiteY9" fmla="*/ 218209 h 633845"/>
              <a:gd name="connsiteX10" fmla="*/ 344091 w 832464"/>
              <a:gd name="connsiteY10" fmla="*/ 228600 h 633845"/>
              <a:gd name="connsiteX11" fmla="*/ 281746 w 832464"/>
              <a:gd name="connsiteY11" fmla="*/ 259773 h 633845"/>
              <a:gd name="connsiteX12" fmla="*/ 250573 w 832464"/>
              <a:gd name="connsiteY12" fmla="*/ 280554 h 633845"/>
              <a:gd name="connsiteX13" fmla="*/ 177837 w 832464"/>
              <a:gd name="connsiteY13" fmla="*/ 301336 h 633845"/>
              <a:gd name="connsiteX14" fmla="*/ 146664 w 832464"/>
              <a:gd name="connsiteY14" fmla="*/ 311727 h 633845"/>
              <a:gd name="connsiteX15" fmla="*/ 84319 w 832464"/>
              <a:gd name="connsiteY15" fmla="*/ 353291 h 633845"/>
              <a:gd name="connsiteX16" fmla="*/ 53146 w 832464"/>
              <a:gd name="connsiteY16" fmla="*/ 374073 h 633845"/>
              <a:gd name="connsiteX17" fmla="*/ 32364 w 832464"/>
              <a:gd name="connsiteY17" fmla="*/ 405245 h 633845"/>
              <a:gd name="connsiteX18" fmla="*/ 1191 w 832464"/>
              <a:gd name="connsiteY18" fmla="*/ 426027 h 633845"/>
              <a:gd name="connsiteX19" fmla="*/ 11582 w 832464"/>
              <a:gd name="connsiteY19" fmla="*/ 477982 h 633845"/>
              <a:gd name="connsiteX20" fmla="*/ 32364 w 832464"/>
              <a:gd name="connsiteY20" fmla="*/ 561109 h 633845"/>
              <a:gd name="connsiteX21" fmla="*/ 42755 w 832464"/>
              <a:gd name="connsiteY21" fmla="*/ 592282 h 633845"/>
              <a:gd name="connsiteX22" fmla="*/ 73928 w 832464"/>
              <a:gd name="connsiteY22" fmla="*/ 613063 h 633845"/>
              <a:gd name="connsiteX23" fmla="*/ 136273 w 832464"/>
              <a:gd name="connsiteY23" fmla="*/ 633845 h 633845"/>
              <a:gd name="connsiteX24" fmla="*/ 281746 w 832464"/>
              <a:gd name="connsiteY24" fmla="*/ 623454 h 633845"/>
              <a:gd name="connsiteX25" fmla="*/ 344091 w 832464"/>
              <a:gd name="connsiteY25" fmla="*/ 602673 h 633845"/>
              <a:gd name="connsiteX26" fmla="*/ 375264 w 832464"/>
              <a:gd name="connsiteY26" fmla="*/ 592282 h 633845"/>
              <a:gd name="connsiteX27" fmla="*/ 437610 w 832464"/>
              <a:gd name="connsiteY27" fmla="*/ 561109 h 633845"/>
              <a:gd name="connsiteX28" fmla="*/ 499955 w 832464"/>
              <a:gd name="connsiteY28" fmla="*/ 509154 h 633845"/>
              <a:gd name="connsiteX29" fmla="*/ 531128 w 832464"/>
              <a:gd name="connsiteY29" fmla="*/ 488373 h 633845"/>
              <a:gd name="connsiteX30" fmla="*/ 593473 w 832464"/>
              <a:gd name="connsiteY30" fmla="*/ 426027 h 633845"/>
              <a:gd name="connsiteX31" fmla="*/ 624646 w 832464"/>
              <a:gd name="connsiteY31" fmla="*/ 405245 h 633845"/>
              <a:gd name="connsiteX32" fmla="*/ 697382 w 832464"/>
              <a:gd name="connsiteY32" fmla="*/ 311727 h 633845"/>
              <a:gd name="connsiteX33" fmla="*/ 728555 w 832464"/>
              <a:gd name="connsiteY33" fmla="*/ 249382 h 633845"/>
              <a:gd name="connsiteX34" fmla="*/ 749337 w 832464"/>
              <a:gd name="connsiteY34" fmla="*/ 218209 h 633845"/>
              <a:gd name="connsiteX35" fmla="*/ 770119 w 832464"/>
              <a:gd name="connsiteY35" fmla="*/ 155863 h 633845"/>
              <a:gd name="connsiteX36" fmla="*/ 759728 w 832464"/>
              <a:gd name="connsiteY36" fmla="*/ 103909 h 633845"/>
              <a:gd name="connsiteX37" fmla="*/ 749337 w 832464"/>
              <a:gd name="connsiteY37" fmla="*/ 31173 h 633845"/>
              <a:gd name="connsiteX38" fmla="*/ 676600 w 832464"/>
              <a:gd name="connsiteY38" fmla="*/ 10391 h 633845"/>
              <a:gd name="connsiteX39" fmla="*/ 676600 w 832464"/>
              <a:gd name="connsiteY39" fmla="*/ 10391 h 633845"/>
              <a:gd name="connsiteX40" fmla="*/ 697382 w 832464"/>
              <a:gd name="connsiteY40" fmla="*/ 51954 h 633845"/>
              <a:gd name="connsiteX41" fmla="*/ 822073 w 832464"/>
              <a:gd name="connsiteY41" fmla="*/ 124691 h 63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32464" h="633845">
                <a:moveTo>
                  <a:pt x="832464" y="0"/>
                </a:moveTo>
                <a:lnTo>
                  <a:pt x="832464" y="0"/>
                </a:lnTo>
                <a:lnTo>
                  <a:pt x="749337" y="31173"/>
                </a:lnTo>
                <a:cubicBezTo>
                  <a:pt x="728707" y="38541"/>
                  <a:pt x="686991" y="51954"/>
                  <a:pt x="686991" y="51954"/>
                </a:cubicBezTo>
                <a:cubicBezTo>
                  <a:pt x="676600" y="58881"/>
                  <a:pt x="667231" y="67664"/>
                  <a:pt x="655819" y="72736"/>
                </a:cubicBezTo>
                <a:cubicBezTo>
                  <a:pt x="635801" y="81633"/>
                  <a:pt x="611700" y="81367"/>
                  <a:pt x="593473" y="93518"/>
                </a:cubicBezTo>
                <a:cubicBezTo>
                  <a:pt x="504134" y="153077"/>
                  <a:pt x="617168" y="81670"/>
                  <a:pt x="531128" y="124691"/>
                </a:cubicBezTo>
                <a:cubicBezTo>
                  <a:pt x="450567" y="164972"/>
                  <a:pt x="547126" y="129751"/>
                  <a:pt x="468782" y="155863"/>
                </a:cubicBezTo>
                <a:lnTo>
                  <a:pt x="406437" y="197427"/>
                </a:lnTo>
                <a:cubicBezTo>
                  <a:pt x="396046" y="204354"/>
                  <a:pt x="387112" y="214260"/>
                  <a:pt x="375264" y="218209"/>
                </a:cubicBezTo>
                <a:lnTo>
                  <a:pt x="344091" y="228600"/>
                </a:lnTo>
                <a:cubicBezTo>
                  <a:pt x="254772" y="288148"/>
                  <a:pt x="367773" y="216761"/>
                  <a:pt x="281746" y="259773"/>
                </a:cubicBezTo>
                <a:cubicBezTo>
                  <a:pt x="270576" y="265358"/>
                  <a:pt x="261743" y="274969"/>
                  <a:pt x="250573" y="280554"/>
                </a:cubicBezTo>
                <a:cubicBezTo>
                  <a:pt x="233963" y="288859"/>
                  <a:pt x="193374" y="296897"/>
                  <a:pt x="177837" y="301336"/>
                </a:cubicBezTo>
                <a:cubicBezTo>
                  <a:pt x="167305" y="304345"/>
                  <a:pt x="156239" y="306408"/>
                  <a:pt x="146664" y="311727"/>
                </a:cubicBezTo>
                <a:cubicBezTo>
                  <a:pt x="124831" y="323857"/>
                  <a:pt x="105101" y="339436"/>
                  <a:pt x="84319" y="353291"/>
                </a:cubicBezTo>
                <a:lnTo>
                  <a:pt x="53146" y="374073"/>
                </a:lnTo>
                <a:cubicBezTo>
                  <a:pt x="46219" y="384464"/>
                  <a:pt x="41195" y="396415"/>
                  <a:pt x="32364" y="405245"/>
                </a:cubicBezTo>
                <a:cubicBezTo>
                  <a:pt x="23533" y="414076"/>
                  <a:pt x="4622" y="414019"/>
                  <a:pt x="1191" y="426027"/>
                </a:cubicBezTo>
                <a:cubicBezTo>
                  <a:pt x="-3661" y="443009"/>
                  <a:pt x="7611" y="460773"/>
                  <a:pt x="11582" y="477982"/>
                </a:cubicBezTo>
                <a:cubicBezTo>
                  <a:pt x="18004" y="505812"/>
                  <a:pt x="23332" y="534013"/>
                  <a:pt x="32364" y="561109"/>
                </a:cubicBezTo>
                <a:cubicBezTo>
                  <a:pt x="35828" y="571500"/>
                  <a:pt x="35913" y="583729"/>
                  <a:pt x="42755" y="592282"/>
                </a:cubicBezTo>
                <a:cubicBezTo>
                  <a:pt x="50556" y="602034"/>
                  <a:pt x="62516" y="607991"/>
                  <a:pt x="73928" y="613063"/>
                </a:cubicBezTo>
                <a:cubicBezTo>
                  <a:pt x="93946" y="621960"/>
                  <a:pt x="136273" y="633845"/>
                  <a:pt x="136273" y="633845"/>
                </a:cubicBezTo>
                <a:cubicBezTo>
                  <a:pt x="184764" y="630381"/>
                  <a:pt x="233669" y="630665"/>
                  <a:pt x="281746" y="623454"/>
                </a:cubicBezTo>
                <a:cubicBezTo>
                  <a:pt x="303409" y="620205"/>
                  <a:pt x="323309" y="609600"/>
                  <a:pt x="344091" y="602673"/>
                </a:cubicBezTo>
                <a:cubicBezTo>
                  <a:pt x="354482" y="599209"/>
                  <a:pt x="366150" y="598358"/>
                  <a:pt x="375264" y="592282"/>
                </a:cubicBezTo>
                <a:cubicBezTo>
                  <a:pt x="415551" y="565424"/>
                  <a:pt x="394589" y="575449"/>
                  <a:pt x="437610" y="561109"/>
                </a:cubicBezTo>
                <a:cubicBezTo>
                  <a:pt x="515015" y="509504"/>
                  <a:pt x="419935" y="575836"/>
                  <a:pt x="499955" y="509154"/>
                </a:cubicBezTo>
                <a:cubicBezTo>
                  <a:pt x="509549" y="501159"/>
                  <a:pt x="521794" y="496670"/>
                  <a:pt x="531128" y="488373"/>
                </a:cubicBezTo>
                <a:cubicBezTo>
                  <a:pt x="553094" y="468847"/>
                  <a:pt x="569019" y="442330"/>
                  <a:pt x="593473" y="426027"/>
                </a:cubicBezTo>
                <a:cubicBezTo>
                  <a:pt x="603864" y="419100"/>
                  <a:pt x="615052" y="413240"/>
                  <a:pt x="624646" y="405245"/>
                </a:cubicBezTo>
                <a:cubicBezTo>
                  <a:pt x="661274" y="374722"/>
                  <a:pt x="668415" y="355179"/>
                  <a:pt x="697382" y="311727"/>
                </a:cubicBezTo>
                <a:cubicBezTo>
                  <a:pt x="756944" y="222382"/>
                  <a:pt x="685532" y="335427"/>
                  <a:pt x="728555" y="249382"/>
                </a:cubicBezTo>
                <a:cubicBezTo>
                  <a:pt x="734140" y="238212"/>
                  <a:pt x="744265" y="229621"/>
                  <a:pt x="749337" y="218209"/>
                </a:cubicBezTo>
                <a:cubicBezTo>
                  <a:pt x="758234" y="198191"/>
                  <a:pt x="770119" y="155863"/>
                  <a:pt x="770119" y="155863"/>
                </a:cubicBezTo>
                <a:cubicBezTo>
                  <a:pt x="766655" y="138545"/>
                  <a:pt x="762631" y="121330"/>
                  <a:pt x="759728" y="103909"/>
                </a:cubicBezTo>
                <a:cubicBezTo>
                  <a:pt x="755702" y="79751"/>
                  <a:pt x="766655" y="48491"/>
                  <a:pt x="749337" y="31173"/>
                </a:cubicBezTo>
                <a:cubicBezTo>
                  <a:pt x="673171" y="-44992"/>
                  <a:pt x="676600" y="54506"/>
                  <a:pt x="676600" y="10391"/>
                </a:cubicBezTo>
                <a:lnTo>
                  <a:pt x="676600" y="10391"/>
                </a:lnTo>
                <a:lnTo>
                  <a:pt x="697382" y="51954"/>
                </a:lnTo>
                <a:lnTo>
                  <a:pt x="822073" y="124691"/>
                </a:lnTo>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C89846B-DC4D-584D-AAF3-86FF702E6FD1}"/>
              </a:ext>
            </a:extLst>
          </p:cNvPr>
          <p:cNvSpPr/>
          <p:nvPr/>
        </p:nvSpPr>
        <p:spPr>
          <a:xfrm>
            <a:off x="5764593" y="623455"/>
            <a:ext cx="3569782" cy="312554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0756342-81C5-6347-8AD1-16D4DBE0164A}"/>
              </a:ext>
            </a:extLst>
          </p:cNvPr>
          <p:cNvPicPr>
            <a:picLocks noChangeAspect="1"/>
          </p:cNvPicPr>
          <p:nvPr/>
        </p:nvPicPr>
        <p:blipFill>
          <a:blip r:embed="rId4"/>
          <a:stretch>
            <a:fillRect/>
          </a:stretch>
        </p:blipFill>
        <p:spPr>
          <a:xfrm>
            <a:off x="6744351" y="403849"/>
            <a:ext cx="4178300" cy="3581400"/>
          </a:xfrm>
          <a:prstGeom prst="rect">
            <a:avLst/>
          </a:prstGeom>
        </p:spPr>
      </p:pic>
      <p:pic>
        <p:nvPicPr>
          <p:cNvPr id="24" name="Picture 23">
            <a:extLst>
              <a:ext uri="{FF2B5EF4-FFF2-40B4-BE49-F238E27FC236}">
                <a16:creationId xmlns:a16="http://schemas.microsoft.com/office/drawing/2014/main" id="{20A60B02-73EE-9A4C-BC2C-9369BFD064E2}"/>
              </a:ext>
            </a:extLst>
          </p:cNvPr>
          <p:cNvPicPr>
            <a:picLocks noChangeAspect="1"/>
          </p:cNvPicPr>
          <p:nvPr/>
        </p:nvPicPr>
        <p:blipFill>
          <a:blip r:embed="rId5"/>
          <a:stretch>
            <a:fillRect/>
          </a:stretch>
        </p:blipFill>
        <p:spPr>
          <a:xfrm>
            <a:off x="9769032" y="159786"/>
            <a:ext cx="2291155" cy="2922391"/>
          </a:xfrm>
          <a:prstGeom prst="rect">
            <a:avLst/>
          </a:prstGeom>
        </p:spPr>
      </p:pic>
    </p:spTree>
    <p:extLst>
      <p:ext uri="{BB962C8B-B14F-4D97-AF65-F5344CB8AC3E}">
        <p14:creationId xmlns:p14="http://schemas.microsoft.com/office/powerpoint/2010/main" val="3098086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7346A6-37F2-7746-B734-5E455BDC5FD9}"/>
              </a:ext>
            </a:extLst>
          </p:cNvPr>
          <p:cNvSpPr>
            <a:spLocks noGrp="1"/>
          </p:cNvSpPr>
          <p:nvPr>
            <p:ph type="subTitle" idx="1"/>
          </p:nvPr>
        </p:nvSpPr>
        <p:spPr>
          <a:xfrm>
            <a:off x="3541852" y="679308"/>
            <a:ext cx="11412637" cy="6441311"/>
          </a:xfrm>
        </p:spPr>
        <p:txBody>
          <a:bodyPr>
            <a:normAutofit/>
          </a:bodyPr>
          <a:lstStyle/>
          <a:p>
            <a:pPr marL="571500" indent="-571500" algn="l">
              <a:buClr>
                <a:srgbClr val="FF0000"/>
              </a:buClr>
              <a:buFont typeface="Wingdings" pitchFamily="2" charset="2"/>
              <a:buChar char="§"/>
            </a:pPr>
            <a:r>
              <a:rPr lang="en-US" sz="3600" b="1" dirty="0">
                <a:solidFill>
                  <a:schemeClr val="bg1"/>
                </a:solidFill>
              </a:rPr>
              <a:t>READ CLOSELY</a:t>
            </a:r>
          </a:p>
          <a:p>
            <a:pPr marL="571500" indent="-571500" algn="l">
              <a:buClr>
                <a:srgbClr val="FF0000"/>
              </a:buClr>
              <a:buFont typeface="Wingdings" pitchFamily="2" charset="2"/>
              <a:buChar char="§"/>
            </a:pPr>
            <a:r>
              <a:rPr lang="en-US" sz="3600" b="1" dirty="0">
                <a:solidFill>
                  <a:schemeClr val="bg1"/>
                </a:solidFill>
              </a:rPr>
              <a:t>DETERMINE CENTRAL IDEAS &amp; THEMES</a:t>
            </a:r>
          </a:p>
          <a:p>
            <a:pPr marL="571500" indent="-571500" algn="l">
              <a:buClr>
                <a:srgbClr val="FF0000"/>
              </a:buClr>
              <a:buFont typeface="Wingdings" pitchFamily="2" charset="2"/>
              <a:buChar char="§"/>
            </a:pPr>
            <a:r>
              <a:rPr lang="en-US" sz="3600" b="1" dirty="0">
                <a:solidFill>
                  <a:schemeClr val="bg1"/>
                </a:solidFill>
              </a:rPr>
              <a:t>SUMMARIZING</a:t>
            </a:r>
          </a:p>
          <a:p>
            <a:pPr marL="571500" indent="-571500" algn="l">
              <a:buClr>
                <a:srgbClr val="FF0000"/>
              </a:buClr>
              <a:buFont typeface="Wingdings" pitchFamily="2" charset="2"/>
              <a:buChar char="§"/>
            </a:pPr>
            <a:r>
              <a:rPr lang="en-US" sz="3600" b="1" dirty="0">
                <a:solidFill>
                  <a:schemeClr val="bg1"/>
                </a:solidFill>
              </a:rPr>
              <a:t>UNDERSTANDING RELATIONSHIPS</a:t>
            </a:r>
          </a:p>
          <a:p>
            <a:pPr marL="571500" indent="-571500" algn="l">
              <a:buClr>
                <a:srgbClr val="FF0000"/>
              </a:buClr>
              <a:buFont typeface="Wingdings" pitchFamily="2" charset="2"/>
              <a:buChar char="§"/>
            </a:pPr>
            <a:r>
              <a:rPr lang="en-US" sz="3600" b="1" dirty="0">
                <a:solidFill>
                  <a:schemeClr val="bg1"/>
                </a:solidFill>
              </a:rPr>
              <a:t>ANALYZING WORD CHOICE RHETORICALLY</a:t>
            </a:r>
          </a:p>
          <a:p>
            <a:pPr marL="571500" indent="-571500" algn="l">
              <a:buClr>
                <a:srgbClr val="FF0000"/>
              </a:buClr>
              <a:buFont typeface="Wingdings" pitchFamily="2" charset="2"/>
              <a:buChar char="§"/>
            </a:pPr>
            <a:r>
              <a:rPr lang="en-US" sz="3600" b="1" dirty="0">
                <a:solidFill>
                  <a:schemeClr val="bg1"/>
                </a:solidFill>
              </a:rPr>
              <a:t>ANALYZING TEXT STRUCTURE</a:t>
            </a:r>
          </a:p>
          <a:p>
            <a:pPr marL="571500" indent="-571500" algn="l">
              <a:buClr>
                <a:srgbClr val="FF0000"/>
              </a:buClr>
              <a:buFont typeface="Wingdings" pitchFamily="2" charset="2"/>
              <a:buChar char="§"/>
            </a:pPr>
            <a:r>
              <a:rPr lang="en-US" sz="3600" b="1" dirty="0">
                <a:solidFill>
                  <a:schemeClr val="bg1"/>
                </a:solidFill>
              </a:rPr>
              <a:t>ANALYZING POINT OF VIEW</a:t>
            </a:r>
          </a:p>
          <a:p>
            <a:pPr marL="571500" indent="-571500" algn="l">
              <a:buClr>
                <a:srgbClr val="FF0000"/>
              </a:buClr>
              <a:buFont typeface="Wingdings" pitchFamily="2" charset="2"/>
              <a:buChar char="§"/>
            </a:pPr>
            <a:r>
              <a:rPr lang="en-US" sz="3600" b="1" dirty="0">
                <a:solidFill>
                  <a:schemeClr val="bg1"/>
                </a:solidFill>
              </a:rPr>
              <a:t>ANALYZING PURPOSE</a:t>
            </a:r>
          </a:p>
          <a:p>
            <a:pPr marL="571500" indent="-571500" algn="l">
              <a:buClr>
                <a:srgbClr val="FF0000"/>
              </a:buClr>
              <a:buFont typeface="Wingdings" pitchFamily="2" charset="2"/>
              <a:buChar char="§"/>
            </a:pPr>
            <a:r>
              <a:rPr lang="en-US" sz="3600" b="1" dirty="0">
                <a:solidFill>
                  <a:schemeClr val="bg1"/>
                </a:solidFill>
              </a:rPr>
              <a:t>ANALYZING ARGUMENTS</a:t>
            </a:r>
          </a:p>
          <a:p>
            <a:pPr marL="571500" indent="-571500" algn="l">
              <a:buClr>
                <a:srgbClr val="FF0000"/>
              </a:buClr>
              <a:buFont typeface="Wingdings" pitchFamily="2" charset="2"/>
              <a:buChar char="§"/>
            </a:pPr>
            <a:r>
              <a:rPr lang="en-US" sz="3600" b="1" dirty="0">
                <a:solidFill>
                  <a:schemeClr val="bg1"/>
                </a:solidFill>
              </a:rPr>
              <a:t>ANALYZING MULTIPLE TEXTS</a:t>
            </a:r>
            <a:endParaRPr lang="en-US" sz="3600" dirty="0">
              <a:solidFill>
                <a:schemeClr val="bg1"/>
              </a:solidFill>
            </a:endParaRPr>
          </a:p>
          <a:p>
            <a:pPr algn="l"/>
            <a:endParaRPr lang="en-US" sz="3600" dirty="0">
              <a:solidFill>
                <a:schemeClr val="bg1"/>
              </a:solidFill>
            </a:endParaRPr>
          </a:p>
        </p:txBody>
      </p:sp>
      <p:sp>
        <p:nvSpPr>
          <p:cNvPr id="12" name="Up Arrow 11">
            <a:extLst>
              <a:ext uri="{FF2B5EF4-FFF2-40B4-BE49-F238E27FC236}">
                <a16:creationId xmlns:a16="http://schemas.microsoft.com/office/drawing/2014/main" id="{DC89263F-CCE1-CD49-88AA-30040CBBFC24}"/>
              </a:ext>
            </a:extLst>
          </p:cNvPr>
          <p:cNvSpPr/>
          <p:nvPr/>
        </p:nvSpPr>
        <p:spPr>
          <a:xfrm rot="5400000">
            <a:off x="1655180" y="181597"/>
            <a:ext cx="370389" cy="62503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a:extLst>
              <a:ext uri="{FF2B5EF4-FFF2-40B4-BE49-F238E27FC236}">
                <a16:creationId xmlns:a16="http://schemas.microsoft.com/office/drawing/2014/main" id="{36DCE5A0-AA9C-A547-9C14-A29497499B09}"/>
              </a:ext>
            </a:extLst>
          </p:cNvPr>
          <p:cNvSpPr/>
          <p:nvPr/>
        </p:nvSpPr>
        <p:spPr>
          <a:xfrm rot="5400000">
            <a:off x="3044141" y="166424"/>
            <a:ext cx="370389" cy="62503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2F26724-DB7A-7344-AFA9-177262751231}"/>
              </a:ext>
            </a:extLst>
          </p:cNvPr>
          <p:cNvSpPr/>
          <p:nvPr/>
        </p:nvSpPr>
        <p:spPr>
          <a:xfrm>
            <a:off x="324092" y="124253"/>
            <a:ext cx="11227442" cy="646331"/>
          </a:xfrm>
          <a:prstGeom prst="rect">
            <a:avLst/>
          </a:prstGeom>
        </p:spPr>
        <p:txBody>
          <a:bodyPr wrap="square">
            <a:spAutoFit/>
          </a:bodyPr>
          <a:lstStyle/>
          <a:p>
            <a:r>
              <a:rPr lang="en-US" sz="3600" b="1" dirty="0">
                <a:solidFill>
                  <a:schemeClr val="bg1"/>
                </a:solidFill>
              </a:rPr>
              <a:t>MCA        ACT       ACCUPLACER STANDARDS:</a:t>
            </a:r>
          </a:p>
        </p:txBody>
      </p:sp>
    </p:spTree>
    <p:extLst>
      <p:ext uri="{BB962C8B-B14F-4D97-AF65-F5344CB8AC3E}">
        <p14:creationId xmlns:p14="http://schemas.microsoft.com/office/powerpoint/2010/main" val="407482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7682CD-840B-4142-A212-AFA225D36C02}"/>
              </a:ext>
            </a:extLst>
          </p:cNvPr>
          <p:cNvSpPr txBox="1"/>
          <p:nvPr/>
        </p:nvSpPr>
        <p:spPr>
          <a:xfrm>
            <a:off x="5440101" y="0"/>
            <a:ext cx="6117444" cy="1077218"/>
          </a:xfrm>
          <a:prstGeom prst="rect">
            <a:avLst/>
          </a:prstGeom>
          <a:noFill/>
        </p:spPr>
        <p:txBody>
          <a:bodyPr wrap="none" rtlCol="0">
            <a:spAutoFit/>
          </a:bodyPr>
          <a:lstStyle/>
          <a:p>
            <a:r>
              <a:rPr lang="en-US" sz="3200" dirty="0"/>
              <a:t>What are my students are listing as </a:t>
            </a:r>
          </a:p>
          <a:p>
            <a:r>
              <a:rPr lang="en-US" sz="3200" dirty="0"/>
              <a:t>   their barriers to reading?</a:t>
            </a:r>
          </a:p>
        </p:txBody>
      </p:sp>
      <p:pic>
        <p:nvPicPr>
          <p:cNvPr id="2052" name="Picture 4" descr="Image result for going from here to there">
            <a:extLst>
              <a:ext uri="{FF2B5EF4-FFF2-40B4-BE49-F238E27FC236}">
                <a16:creationId xmlns:a16="http://schemas.microsoft.com/office/drawing/2014/main" id="{19CFD626-F84B-1C4F-BAE5-B45DB0A0D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57"/>
            <a:ext cx="12192001" cy="6857743"/>
          </a:xfrm>
          <a:prstGeom prst="rect">
            <a:avLst/>
          </a:prstGeom>
          <a:solidFill>
            <a:schemeClr val="bg1"/>
          </a:solidFill>
          <a:ln>
            <a:solidFill>
              <a:schemeClr val="bg1"/>
            </a:solidFill>
          </a:ln>
        </p:spPr>
      </p:pic>
      <p:sp>
        <p:nvSpPr>
          <p:cNvPr id="8" name="Rectangle 7">
            <a:extLst>
              <a:ext uri="{FF2B5EF4-FFF2-40B4-BE49-F238E27FC236}">
                <a16:creationId xmlns:a16="http://schemas.microsoft.com/office/drawing/2014/main" id="{F0676F99-9781-624B-8F13-1AB6AFD9FE33}"/>
              </a:ext>
            </a:extLst>
          </p:cNvPr>
          <p:cNvSpPr/>
          <p:nvPr/>
        </p:nvSpPr>
        <p:spPr>
          <a:xfrm>
            <a:off x="625033" y="6146157"/>
            <a:ext cx="3669175" cy="5208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EFB6BA2-CBA5-FA41-BADB-1979A91D19A0}"/>
              </a:ext>
            </a:extLst>
          </p:cNvPr>
          <p:cNvSpPr/>
          <p:nvPr/>
        </p:nvSpPr>
        <p:spPr>
          <a:xfrm>
            <a:off x="7454096" y="6227180"/>
            <a:ext cx="625033" cy="630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50CD2A1-DB3B-684A-BD4B-070F4DF9B350}"/>
              </a:ext>
            </a:extLst>
          </p:cNvPr>
          <p:cNvSpPr txBox="1"/>
          <p:nvPr/>
        </p:nvSpPr>
        <p:spPr>
          <a:xfrm>
            <a:off x="-1" y="569386"/>
            <a:ext cx="6527749" cy="1015663"/>
          </a:xfrm>
          <a:prstGeom prst="rect">
            <a:avLst/>
          </a:prstGeom>
          <a:noFill/>
        </p:spPr>
        <p:txBody>
          <a:bodyPr wrap="none" rtlCol="0">
            <a:spAutoFit/>
          </a:bodyPr>
          <a:lstStyle/>
          <a:p>
            <a:r>
              <a:rPr lang="en-US" sz="6000" b="1" dirty="0">
                <a:solidFill>
                  <a:srgbClr val="FF0000"/>
                </a:solidFill>
                <a:latin typeface="Skia" panose="020D0502020204020204" pitchFamily="34" charset="0"/>
                <a:ea typeface="Ayuthaya" pitchFamily="2" charset="-34"/>
                <a:cs typeface="Kailasa" panose="02000500000000020004" pitchFamily="2" charset="0"/>
              </a:rPr>
              <a:t>How do we go . . . </a:t>
            </a:r>
          </a:p>
        </p:txBody>
      </p:sp>
      <p:pic>
        <p:nvPicPr>
          <p:cNvPr id="13" name="Picture 12">
            <a:extLst>
              <a:ext uri="{FF2B5EF4-FFF2-40B4-BE49-F238E27FC236}">
                <a16:creationId xmlns:a16="http://schemas.microsoft.com/office/drawing/2014/main" id="{6AFF4613-C737-D346-96A4-F164007C6D10}"/>
              </a:ext>
            </a:extLst>
          </p:cNvPr>
          <p:cNvPicPr>
            <a:picLocks noChangeAspect="1"/>
          </p:cNvPicPr>
          <p:nvPr/>
        </p:nvPicPr>
        <p:blipFill>
          <a:blip r:embed="rId3"/>
          <a:stretch>
            <a:fillRect/>
          </a:stretch>
        </p:blipFill>
        <p:spPr>
          <a:xfrm>
            <a:off x="1" y="5902734"/>
            <a:ext cx="2777924" cy="961050"/>
          </a:xfrm>
          <a:prstGeom prst="rect">
            <a:avLst/>
          </a:prstGeom>
        </p:spPr>
      </p:pic>
      <p:pic>
        <p:nvPicPr>
          <p:cNvPr id="14" name="Picture 13">
            <a:extLst>
              <a:ext uri="{FF2B5EF4-FFF2-40B4-BE49-F238E27FC236}">
                <a16:creationId xmlns:a16="http://schemas.microsoft.com/office/drawing/2014/main" id="{195D7FC6-ACC6-F346-A1C8-83BC0529BC59}"/>
              </a:ext>
            </a:extLst>
          </p:cNvPr>
          <p:cNvPicPr>
            <a:picLocks noChangeAspect="1"/>
          </p:cNvPicPr>
          <p:nvPr/>
        </p:nvPicPr>
        <p:blipFill>
          <a:blip r:embed="rId4"/>
          <a:stretch>
            <a:fillRect/>
          </a:stretch>
        </p:blipFill>
        <p:spPr>
          <a:xfrm>
            <a:off x="11239171" y="1"/>
            <a:ext cx="952829" cy="1215342"/>
          </a:xfrm>
          <a:prstGeom prst="rect">
            <a:avLst/>
          </a:prstGeom>
        </p:spPr>
      </p:pic>
    </p:spTree>
    <p:extLst>
      <p:ext uri="{BB962C8B-B14F-4D97-AF65-F5344CB8AC3E}">
        <p14:creationId xmlns:p14="http://schemas.microsoft.com/office/powerpoint/2010/main" val="1773398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7682CD-840B-4142-A212-AFA225D36C02}"/>
              </a:ext>
            </a:extLst>
          </p:cNvPr>
          <p:cNvSpPr txBox="1"/>
          <p:nvPr/>
        </p:nvSpPr>
        <p:spPr>
          <a:xfrm>
            <a:off x="5440101" y="0"/>
            <a:ext cx="6117444" cy="1077218"/>
          </a:xfrm>
          <a:prstGeom prst="rect">
            <a:avLst/>
          </a:prstGeom>
          <a:noFill/>
        </p:spPr>
        <p:txBody>
          <a:bodyPr wrap="none" rtlCol="0">
            <a:spAutoFit/>
          </a:bodyPr>
          <a:lstStyle/>
          <a:p>
            <a:r>
              <a:rPr lang="en-US" sz="3200" dirty="0"/>
              <a:t>What are my students are listing as </a:t>
            </a:r>
          </a:p>
          <a:p>
            <a:r>
              <a:rPr lang="en-US" sz="3200" dirty="0"/>
              <a:t>   their barriers to reading?</a:t>
            </a:r>
          </a:p>
        </p:txBody>
      </p:sp>
      <p:pic>
        <p:nvPicPr>
          <p:cNvPr id="2" name="Picture 1">
            <a:extLst>
              <a:ext uri="{FF2B5EF4-FFF2-40B4-BE49-F238E27FC236}">
                <a16:creationId xmlns:a16="http://schemas.microsoft.com/office/drawing/2014/main" id="{882AD18A-E467-7C4E-ADE0-B30C2C711C6F}"/>
              </a:ext>
            </a:extLst>
          </p:cNvPr>
          <p:cNvPicPr>
            <a:picLocks noChangeAspect="1"/>
          </p:cNvPicPr>
          <p:nvPr/>
        </p:nvPicPr>
        <p:blipFill>
          <a:blip r:embed="rId2"/>
          <a:stretch>
            <a:fillRect/>
          </a:stretch>
        </p:blipFill>
        <p:spPr>
          <a:xfrm>
            <a:off x="4717648" y="0"/>
            <a:ext cx="10287000" cy="6858000"/>
          </a:xfrm>
          <a:prstGeom prst="rect">
            <a:avLst/>
          </a:prstGeom>
        </p:spPr>
      </p:pic>
      <p:sp>
        <p:nvSpPr>
          <p:cNvPr id="7" name="Oval Callout 6">
            <a:extLst>
              <a:ext uri="{FF2B5EF4-FFF2-40B4-BE49-F238E27FC236}">
                <a16:creationId xmlns:a16="http://schemas.microsoft.com/office/drawing/2014/main" id="{315EF469-5752-904F-9FB5-486057724AB2}"/>
              </a:ext>
            </a:extLst>
          </p:cNvPr>
          <p:cNvSpPr/>
          <p:nvPr/>
        </p:nvSpPr>
        <p:spPr>
          <a:xfrm rot="2232207">
            <a:off x="831217" y="-29230"/>
            <a:ext cx="7071790" cy="7015170"/>
          </a:xfrm>
          <a:prstGeom prst="wedgeEllipseCallout">
            <a:avLst>
              <a:gd name="adj1" fmla="val 60675"/>
              <a:gd name="adj2" fmla="val -19216"/>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1222515A-1EA6-B241-A008-ED8B459FE3F2}"/>
              </a:ext>
            </a:extLst>
          </p:cNvPr>
          <p:cNvSpPr txBox="1"/>
          <p:nvPr/>
        </p:nvSpPr>
        <p:spPr>
          <a:xfrm>
            <a:off x="1264357" y="1659285"/>
            <a:ext cx="7914546" cy="3046988"/>
          </a:xfrm>
          <a:prstGeom prst="rect">
            <a:avLst/>
          </a:prstGeom>
          <a:noFill/>
        </p:spPr>
        <p:txBody>
          <a:bodyPr wrap="square" rtlCol="0">
            <a:spAutoFit/>
          </a:bodyPr>
          <a:lstStyle/>
          <a:p>
            <a:r>
              <a:rPr lang="en-US" sz="4800" dirty="0"/>
              <a:t>Students, tell me what </a:t>
            </a:r>
          </a:p>
          <a:p>
            <a:r>
              <a:rPr lang="en-US" sz="4800" dirty="0"/>
              <a:t>do you feel is preventing </a:t>
            </a:r>
          </a:p>
          <a:p>
            <a:r>
              <a:rPr lang="en-US" sz="4800" dirty="0"/>
              <a:t>you from being a good </a:t>
            </a:r>
          </a:p>
          <a:p>
            <a:r>
              <a:rPr lang="en-US" sz="4800" dirty="0"/>
              <a:t>reader?</a:t>
            </a:r>
          </a:p>
        </p:txBody>
      </p:sp>
    </p:spTree>
    <p:extLst>
      <p:ext uri="{BB962C8B-B14F-4D97-AF65-F5344CB8AC3E}">
        <p14:creationId xmlns:p14="http://schemas.microsoft.com/office/powerpoint/2010/main" val="3348474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Image result for listening">
            <a:extLst>
              <a:ext uri="{FF2B5EF4-FFF2-40B4-BE49-F238E27FC236}">
                <a16:creationId xmlns:a16="http://schemas.microsoft.com/office/drawing/2014/main" id="{D06BCC32-5B4D-DA46-B71C-F510D6173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101" y="111889"/>
            <a:ext cx="6647726" cy="6647726"/>
          </a:xfrm>
          <a:prstGeom prst="rect">
            <a:avLst/>
          </a:prstGeom>
          <a:noFill/>
          <a:extLst>
            <a:ext uri="{909E8E84-426E-40DD-AFC4-6F175D3DCCD1}">
              <a14:hiddenFill xmlns:a14="http://schemas.microsoft.com/office/drawing/2010/main">
                <a:solidFill>
                  <a:srgbClr val="FFFFFF"/>
                </a:solidFill>
              </a14:hiddenFill>
            </a:ext>
          </a:extLst>
        </p:spPr>
      </p:pic>
      <p:sp>
        <p:nvSpPr>
          <p:cNvPr id="5" name="Oval Callout 4">
            <a:extLst>
              <a:ext uri="{FF2B5EF4-FFF2-40B4-BE49-F238E27FC236}">
                <a16:creationId xmlns:a16="http://schemas.microsoft.com/office/drawing/2014/main" id="{2DC5B6C2-1F16-6D4B-B1F0-F75F7EE80B74}"/>
              </a:ext>
            </a:extLst>
          </p:cNvPr>
          <p:cNvSpPr/>
          <p:nvPr/>
        </p:nvSpPr>
        <p:spPr>
          <a:xfrm>
            <a:off x="104172" y="0"/>
            <a:ext cx="6364361" cy="6678592"/>
          </a:xfrm>
          <a:prstGeom prst="wedgeEllipseCallout">
            <a:avLst>
              <a:gd name="adj1" fmla="val 60675"/>
              <a:gd name="adj2" fmla="val -19216"/>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3200" dirty="0">
                <a:solidFill>
                  <a:schemeClr val="tx1"/>
                </a:solidFill>
              </a:rPr>
              <a:t>I get distracted easily</a:t>
            </a:r>
          </a:p>
          <a:p>
            <a:pPr marL="342900" indent="-342900">
              <a:buAutoNum type="arabicPeriod"/>
            </a:pPr>
            <a:r>
              <a:rPr lang="en-US" sz="3200" dirty="0">
                <a:solidFill>
                  <a:schemeClr val="tx1"/>
                </a:solidFill>
              </a:rPr>
              <a:t>I don’t know many of the words when I’m reading.</a:t>
            </a:r>
          </a:p>
          <a:p>
            <a:pPr marL="342900" indent="-342900">
              <a:buAutoNum type="arabicPeriod"/>
            </a:pPr>
            <a:r>
              <a:rPr lang="en-US" sz="3200" dirty="0">
                <a:solidFill>
                  <a:schemeClr val="tx1"/>
                </a:solidFill>
              </a:rPr>
              <a:t>I don’t remember what I read.</a:t>
            </a:r>
          </a:p>
          <a:p>
            <a:pPr marL="342900" indent="-342900">
              <a:buAutoNum type="arabicPeriod"/>
            </a:pPr>
            <a:r>
              <a:rPr lang="en-US" sz="3200" dirty="0">
                <a:solidFill>
                  <a:schemeClr val="tx1"/>
                </a:solidFill>
              </a:rPr>
              <a:t>I read too quickly.</a:t>
            </a:r>
          </a:p>
          <a:p>
            <a:pPr marL="342900" indent="-342900">
              <a:buAutoNum type="arabicPeriod"/>
            </a:pPr>
            <a:r>
              <a:rPr lang="en-US" sz="3200" dirty="0">
                <a:solidFill>
                  <a:schemeClr val="tx1"/>
                </a:solidFill>
              </a:rPr>
              <a:t>Much of what I read isn’t interesting to me</a:t>
            </a:r>
            <a:r>
              <a:rPr lang="en-US" dirty="0">
                <a:solidFill>
                  <a:schemeClr val="tx1"/>
                </a:solidFill>
              </a:rPr>
              <a:t>.</a:t>
            </a:r>
          </a:p>
        </p:txBody>
      </p:sp>
    </p:spTree>
    <p:extLst>
      <p:ext uri="{BB962C8B-B14F-4D97-AF65-F5344CB8AC3E}">
        <p14:creationId xmlns:p14="http://schemas.microsoft.com/office/powerpoint/2010/main" val="1426230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7682CD-840B-4142-A212-AFA225D36C02}"/>
              </a:ext>
            </a:extLst>
          </p:cNvPr>
          <p:cNvSpPr txBox="1"/>
          <p:nvPr/>
        </p:nvSpPr>
        <p:spPr>
          <a:xfrm>
            <a:off x="5440101" y="0"/>
            <a:ext cx="6117444" cy="1077218"/>
          </a:xfrm>
          <a:prstGeom prst="rect">
            <a:avLst/>
          </a:prstGeom>
          <a:noFill/>
        </p:spPr>
        <p:txBody>
          <a:bodyPr wrap="none" rtlCol="0">
            <a:spAutoFit/>
          </a:bodyPr>
          <a:lstStyle/>
          <a:p>
            <a:r>
              <a:rPr lang="en-US" sz="3200" dirty="0"/>
              <a:t>What are my students are listing as </a:t>
            </a:r>
          </a:p>
          <a:p>
            <a:r>
              <a:rPr lang="en-US" sz="3200" dirty="0"/>
              <a:t>   their barriers to reading?</a:t>
            </a:r>
          </a:p>
        </p:txBody>
      </p:sp>
      <p:pic>
        <p:nvPicPr>
          <p:cNvPr id="2" name="Picture 1">
            <a:extLst>
              <a:ext uri="{FF2B5EF4-FFF2-40B4-BE49-F238E27FC236}">
                <a16:creationId xmlns:a16="http://schemas.microsoft.com/office/drawing/2014/main" id="{882AD18A-E467-7C4E-ADE0-B30C2C711C6F}"/>
              </a:ext>
            </a:extLst>
          </p:cNvPr>
          <p:cNvPicPr>
            <a:picLocks noChangeAspect="1"/>
          </p:cNvPicPr>
          <p:nvPr/>
        </p:nvPicPr>
        <p:blipFill>
          <a:blip r:embed="rId2"/>
          <a:stretch>
            <a:fillRect/>
          </a:stretch>
        </p:blipFill>
        <p:spPr>
          <a:xfrm>
            <a:off x="4717648" y="0"/>
            <a:ext cx="10287000" cy="6858000"/>
          </a:xfrm>
          <a:prstGeom prst="rect">
            <a:avLst/>
          </a:prstGeom>
        </p:spPr>
      </p:pic>
      <p:sp>
        <p:nvSpPr>
          <p:cNvPr id="7" name="Oval Callout 6">
            <a:extLst>
              <a:ext uri="{FF2B5EF4-FFF2-40B4-BE49-F238E27FC236}">
                <a16:creationId xmlns:a16="http://schemas.microsoft.com/office/drawing/2014/main" id="{315EF469-5752-904F-9FB5-486057724AB2}"/>
              </a:ext>
            </a:extLst>
          </p:cNvPr>
          <p:cNvSpPr/>
          <p:nvPr/>
        </p:nvSpPr>
        <p:spPr>
          <a:xfrm rot="2232207">
            <a:off x="831217" y="-29230"/>
            <a:ext cx="7071790" cy="7015170"/>
          </a:xfrm>
          <a:prstGeom prst="wedgeEllipseCallout">
            <a:avLst>
              <a:gd name="adj1" fmla="val 60675"/>
              <a:gd name="adj2" fmla="val -19216"/>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1222515A-1EA6-B241-A008-ED8B459FE3F2}"/>
              </a:ext>
            </a:extLst>
          </p:cNvPr>
          <p:cNvSpPr txBox="1"/>
          <p:nvPr/>
        </p:nvSpPr>
        <p:spPr>
          <a:xfrm>
            <a:off x="1264357" y="1659285"/>
            <a:ext cx="7914546" cy="3046988"/>
          </a:xfrm>
          <a:prstGeom prst="rect">
            <a:avLst/>
          </a:prstGeom>
          <a:noFill/>
        </p:spPr>
        <p:txBody>
          <a:bodyPr wrap="square" rtlCol="0">
            <a:spAutoFit/>
          </a:bodyPr>
          <a:lstStyle/>
          <a:p>
            <a:r>
              <a:rPr lang="en-US" sz="4800" dirty="0"/>
              <a:t>Students, given what you</a:t>
            </a:r>
          </a:p>
          <a:p>
            <a:r>
              <a:rPr lang="en-US" sz="4800" dirty="0"/>
              <a:t>have experienced in my</a:t>
            </a:r>
          </a:p>
          <a:p>
            <a:r>
              <a:rPr lang="en-US" sz="4800" dirty="0"/>
              <a:t>classroom, what do you </a:t>
            </a:r>
          </a:p>
          <a:p>
            <a:r>
              <a:rPr lang="en-US" sz="4800" dirty="0"/>
              <a:t>find helpful?</a:t>
            </a:r>
          </a:p>
        </p:txBody>
      </p:sp>
    </p:spTree>
    <p:extLst>
      <p:ext uri="{BB962C8B-B14F-4D97-AF65-F5344CB8AC3E}">
        <p14:creationId xmlns:p14="http://schemas.microsoft.com/office/powerpoint/2010/main" val="3876924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Image result for listening">
            <a:extLst>
              <a:ext uri="{FF2B5EF4-FFF2-40B4-BE49-F238E27FC236}">
                <a16:creationId xmlns:a16="http://schemas.microsoft.com/office/drawing/2014/main" id="{D06BCC32-5B4D-DA46-B71C-F510D6173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101" y="111889"/>
            <a:ext cx="6647726" cy="6647726"/>
          </a:xfrm>
          <a:prstGeom prst="rect">
            <a:avLst/>
          </a:prstGeom>
          <a:noFill/>
          <a:extLst>
            <a:ext uri="{909E8E84-426E-40DD-AFC4-6F175D3DCCD1}">
              <a14:hiddenFill xmlns:a14="http://schemas.microsoft.com/office/drawing/2010/main">
                <a:solidFill>
                  <a:srgbClr val="FFFFFF"/>
                </a:solidFill>
              </a14:hiddenFill>
            </a:ext>
          </a:extLst>
        </p:spPr>
      </p:pic>
      <p:sp>
        <p:nvSpPr>
          <p:cNvPr id="5" name="Oval Callout 4">
            <a:extLst>
              <a:ext uri="{FF2B5EF4-FFF2-40B4-BE49-F238E27FC236}">
                <a16:creationId xmlns:a16="http://schemas.microsoft.com/office/drawing/2014/main" id="{2DC5B6C2-1F16-6D4B-B1F0-F75F7EE80B74}"/>
              </a:ext>
            </a:extLst>
          </p:cNvPr>
          <p:cNvSpPr/>
          <p:nvPr/>
        </p:nvSpPr>
        <p:spPr>
          <a:xfrm>
            <a:off x="0" y="111889"/>
            <a:ext cx="6447099" cy="6678592"/>
          </a:xfrm>
          <a:prstGeom prst="wedgeEllipseCallout">
            <a:avLst>
              <a:gd name="adj1" fmla="val 60675"/>
              <a:gd name="adj2" fmla="val -19216"/>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4000" dirty="0">
                <a:solidFill>
                  <a:schemeClr val="tx1"/>
                </a:solidFill>
              </a:rPr>
              <a:t>Reading one sentence at a time and taking a note.</a:t>
            </a:r>
          </a:p>
          <a:p>
            <a:pPr marL="342900" indent="-342900">
              <a:buAutoNum type="arabicPeriod"/>
            </a:pPr>
            <a:r>
              <a:rPr lang="en-US" sz="4000" dirty="0">
                <a:solidFill>
                  <a:schemeClr val="tx1"/>
                </a:solidFill>
              </a:rPr>
              <a:t>Re-reading</a:t>
            </a:r>
          </a:p>
          <a:p>
            <a:pPr marL="342900" indent="-342900">
              <a:buAutoNum type="arabicPeriod"/>
            </a:pPr>
            <a:r>
              <a:rPr lang="en-US" sz="4000" dirty="0">
                <a:solidFill>
                  <a:schemeClr val="tx1"/>
                </a:solidFill>
              </a:rPr>
              <a:t>Writing notes while reading.</a:t>
            </a:r>
          </a:p>
          <a:p>
            <a:pPr marL="342900" indent="-342900">
              <a:buAutoNum type="arabicPeriod"/>
            </a:pPr>
            <a:r>
              <a:rPr lang="en-US" sz="4000" dirty="0">
                <a:solidFill>
                  <a:schemeClr val="tx1"/>
                </a:solidFill>
              </a:rPr>
              <a:t>Reading out loud</a:t>
            </a:r>
          </a:p>
        </p:txBody>
      </p:sp>
    </p:spTree>
    <p:extLst>
      <p:ext uri="{BB962C8B-B14F-4D97-AF65-F5344CB8AC3E}">
        <p14:creationId xmlns:p14="http://schemas.microsoft.com/office/powerpoint/2010/main" val="339710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6" name="Picture 4" descr="Image result for strategies">
            <a:extLst>
              <a:ext uri="{FF2B5EF4-FFF2-40B4-BE49-F238E27FC236}">
                <a16:creationId xmlns:a16="http://schemas.microsoft.com/office/drawing/2014/main" id="{2C7E38B1-E427-4748-BAA6-55C58376B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109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8477B5-3620-3A41-8F31-28E4A7BC95F8}"/>
              </a:ext>
            </a:extLst>
          </p:cNvPr>
          <p:cNvPicPr>
            <a:picLocks noChangeAspect="1"/>
          </p:cNvPicPr>
          <p:nvPr/>
        </p:nvPicPr>
        <p:blipFill>
          <a:blip r:embed="rId2"/>
          <a:stretch>
            <a:fillRect/>
          </a:stretch>
        </p:blipFill>
        <p:spPr>
          <a:xfrm>
            <a:off x="4004841" y="-204686"/>
            <a:ext cx="4205468" cy="4279900"/>
          </a:xfrm>
          <a:prstGeom prst="rect">
            <a:avLst/>
          </a:prstGeom>
        </p:spPr>
      </p:pic>
      <p:sp>
        <p:nvSpPr>
          <p:cNvPr id="6" name="TextBox 5">
            <a:extLst>
              <a:ext uri="{FF2B5EF4-FFF2-40B4-BE49-F238E27FC236}">
                <a16:creationId xmlns:a16="http://schemas.microsoft.com/office/drawing/2014/main" id="{3008E02C-0918-B147-BC39-50FC5CA49952}"/>
              </a:ext>
            </a:extLst>
          </p:cNvPr>
          <p:cNvSpPr txBox="1"/>
          <p:nvPr/>
        </p:nvSpPr>
        <p:spPr>
          <a:xfrm>
            <a:off x="5000541" y="983847"/>
            <a:ext cx="2214068" cy="830997"/>
          </a:xfrm>
          <a:prstGeom prst="rect">
            <a:avLst/>
          </a:prstGeom>
          <a:noFill/>
        </p:spPr>
        <p:txBody>
          <a:bodyPr wrap="none" rtlCol="0">
            <a:spAutoFit/>
          </a:bodyPr>
          <a:lstStyle/>
          <a:p>
            <a:r>
              <a:rPr lang="en-US" sz="2400" b="1" dirty="0">
                <a:latin typeface="Lucida Calligraphy" panose="03010101010101010101" pitchFamily="66" charset="77"/>
              </a:rPr>
              <a:t>Vocabulary </a:t>
            </a:r>
          </a:p>
          <a:p>
            <a:r>
              <a:rPr lang="en-US" sz="2400" b="1" dirty="0">
                <a:latin typeface="Lucida Calligraphy" panose="03010101010101010101" pitchFamily="66" charset="77"/>
              </a:rPr>
              <a:t>  Strategy</a:t>
            </a:r>
          </a:p>
        </p:txBody>
      </p:sp>
      <p:sp>
        <p:nvSpPr>
          <p:cNvPr id="7" name="TextBox 6">
            <a:extLst>
              <a:ext uri="{FF2B5EF4-FFF2-40B4-BE49-F238E27FC236}">
                <a16:creationId xmlns:a16="http://schemas.microsoft.com/office/drawing/2014/main" id="{1BA7B71F-A9BF-F647-B2B5-37F17CE35224}"/>
              </a:ext>
            </a:extLst>
          </p:cNvPr>
          <p:cNvSpPr txBox="1"/>
          <p:nvPr/>
        </p:nvSpPr>
        <p:spPr>
          <a:xfrm>
            <a:off x="204668" y="4075214"/>
            <a:ext cx="14976857" cy="3477875"/>
          </a:xfrm>
          <a:prstGeom prst="rect">
            <a:avLst/>
          </a:prstGeom>
          <a:noFill/>
        </p:spPr>
        <p:txBody>
          <a:bodyPr wrap="none" rtlCol="0">
            <a:spAutoFit/>
          </a:bodyPr>
          <a:lstStyle/>
          <a:p>
            <a:r>
              <a:rPr lang="en-US" sz="4400" dirty="0">
                <a:solidFill>
                  <a:schemeClr val="bg1"/>
                </a:solidFill>
              </a:rPr>
              <a:t>Productive reading isn’t enhanced by mystery text, </a:t>
            </a:r>
          </a:p>
          <a:p>
            <a:r>
              <a:rPr lang="en-US" sz="4400" dirty="0">
                <a:solidFill>
                  <a:schemeClr val="bg1"/>
                </a:solidFill>
              </a:rPr>
              <a:t>but rather the reduction of it while reading. It is our </a:t>
            </a:r>
          </a:p>
          <a:p>
            <a:r>
              <a:rPr lang="en-US" sz="4400" dirty="0">
                <a:solidFill>
                  <a:schemeClr val="bg1"/>
                </a:solidFill>
              </a:rPr>
              <a:t>task as educators to reduce the mystery on the page to enhance </a:t>
            </a:r>
          </a:p>
          <a:p>
            <a:r>
              <a:rPr lang="en-US" sz="4400" dirty="0">
                <a:solidFill>
                  <a:schemeClr val="bg1"/>
                </a:solidFill>
              </a:rPr>
              <a:t>and encourage the comprehension of the text.</a:t>
            </a:r>
            <a:endParaRPr lang="en-US" sz="3600" dirty="0">
              <a:solidFill>
                <a:schemeClr val="bg1"/>
              </a:solidFill>
            </a:endParaRPr>
          </a:p>
          <a:p>
            <a:endParaRPr lang="en-US" sz="4400" dirty="0">
              <a:solidFill>
                <a:schemeClr val="bg1"/>
              </a:solidFill>
            </a:endParaRPr>
          </a:p>
        </p:txBody>
      </p:sp>
    </p:spTree>
    <p:extLst>
      <p:ext uri="{BB962C8B-B14F-4D97-AF65-F5344CB8AC3E}">
        <p14:creationId xmlns:p14="http://schemas.microsoft.com/office/powerpoint/2010/main" val="3707445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722" y="339702"/>
            <a:ext cx="11983278" cy="4660900"/>
          </a:xfrm>
        </p:spPr>
        <p:txBody>
          <a:bodyPr>
            <a:normAutofit fontScale="92500" lnSpcReduction="20000"/>
          </a:bodyPr>
          <a:lstStyle/>
          <a:p>
            <a:pPr marL="0" indent="0">
              <a:buNone/>
            </a:pPr>
            <a:r>
              <a:rPr lang="en-US" sz="3200" dirty="0"/>
              <a:t>“Vocabulary growth is not just a question of knowing a word, but knowing the right things about it (nuances of meaning in different contexts).                We don’t learn words; we learn semantic networks.”                          </a:t>
            </a:r>
            <a:r>
              <a:rPr lang="en-US" sz="1700" dirty="0"/>
              <a:t>W. </a:t>
            </a:r>
            <a:r>
              <a:rPr lang="en-US" sz="1700" dirty="0" err="1"/>
              <a:t>Kintsch</a:t>
            </a:r>
            <a:r>
              <a:rPr lang="en-US" sz="1700" dirty="0"/>
              <a:t>            </a:t>
            </a:r>
            <a:r>
              <a:rPr lang="en-US" sz="3200" dirty="0"/>
              <a:t>							                   </a:t>
            </a:r>
          </a:p>
          <a:p>
            <a:pPr marL="0" indent="0">
              <a:buNone/>
            </a:pPr>
            <a:r>
              <a:rPr lang="en-US" sz="3200" dirty="0"/>
              <a:t>Based upon research outcomes, the effective use of visuals can decrease learning time, improve comprehension, enhance retrieval, and increase retention.</a:t>
            </a:r>
          </a:p>
          <a:p>
            <a:pPr marL="0" marR="0" lvl="0" indent="0" defTabSz="914400" eaLnBrk="1" fontAlgn="auto" latinLnBrk="0" hangingPunct="1">
              <a:lnSpc>
                <a:spcPct val="100000"/>
              </a:lnSpc>
              <a:spcBef>
                <a:spcPts val="0"/>
              </a:spcBef>
              <a:spcAft>
                <a:spcPts val="0"/>
              </a:spcAft>
              <a:buClrTx/>
              <a:buSzTx/>
              <a:buNone/>
              <a:tabLst/>
              <a:defRPr/>
            </a:pPr>
            <a:r>
              <a:rPr lang="en-US" sz="2800" dirty="0"/>
              <a:t>							</a:t>
            </a:r>
          </a:p>
          <a:p>
            <a:pPr marL="0" marR="0" lvl="0" indent="0" defTabSz="914400" eaLnBrk="1" fontAlgn="auto" latinLnBrk="0" hangingPunct="1">
              <a:lnSpc>
                <a:spcPct val="100000"/>
              </a:lnSpc>
              <a:spcBef>
                <a:spcPts val="0"/>
              </a:spcBef>
              <a:spcAft>
                <a:spcPts val="0"/>
              </a:spcAft>
              <a:buClrTx/>
              <a:buSzTx/>
              <a:buNone/>
              <a:tabLst/>
              <a:defRPr/>
            </a:pPr>
            <a:r>
              <a:rPr lang="en-US" sz="2800" dirty="0"/>
              <a:t>    Remember the words</a:t>
            </a:r>
            <a:r>
              <a:rPr lang="en-US" dirty="0"/>
              <a:t>   ------ via the images -&gt;</a:t>
            </a:r>
            <a:r>
              <a:rPr lang="en-US" sz="2800" dirty="0"/>
              <a:t>			</a:t>
            </a:r>
          </a:p>
          <a:p>
            <a:pPr marL="0" marR="0" lvl="0" indent="0" defTabSz="914400" eaLnBrk="1" fontAlgn="auto" latinLnBrk="0" hangingPunct="1">
              <a:lnSpc>
                <a:spcPct val="100000"/>
              </a:lnSpc>
              <a:spcBef>
                <a:spcPts val="0"/>
              </a:spcBef>
              <a:spcAft>
                <a:spcPts val="0"/>
              </a:spcAft>
              <a:buClrTx/>
              <a:buSzTx/>
              <a:buNone/>
              <a:tabLst/>
              <a:defRPr/>
            </a:pPr>
            <a:r>
              <a:rPr lang="en-US" sz="2800" dirty="0"/>
              <a:t>            </a:t>
            </a:r>
          </a:p>
          <a:p>
            <a:pPr marL="0" marR="0" lvl="0" indent="0" defTabSz="914400" eaLnBrk="1" fontAlgn="auto" latinLnBrk="0" hangingPunct="1">
              <a:lnSpc>
                <a:spcPct val="100000"/>
              </a:lnSpc>
              <a:spcBef>
                <a:spcPts val="0"/>
              </a:spcBef>
              <a:spcAft>
                <a:spcPts val="0"/>
              </a:spcAft>
              <a:buClrTx/>
              <a:buSzTx/>
              <a:buNone/>
              <a:tabLst/>
              <a:defRPr/>
            </a:pPr>
            <a:r>
              <a:rPr lang="en-US" sz="2800" b="1" dirty="0"/>
              <a:t>              Bicycle</a:t>
            </a:r>
          </a:p>
          <a:p>
            <a:pPr marL="0" marR="0" lvl="0" indent="0" defTabSz="914400" eaLnBrk="1" fontAlgn="auto" latinLnBrk="0" hangingPunct="1">
              <a:lnSpc>
                <a:spcPct val="100000"/>
              </a:lnSpc>
              <a:spcBef>
                <a:spcPts val="0"/>
              </a:spcBef>
              <a:spcAft>
                <a:spcPts val="0"/>
              </a:spcAft>
              <a:buClrTx/>
              <a:buSzTx/>
              <a:buNone/>
              <a:tabLst/>
              <a:defRPr/>
            </a:pPr>
            <a:r>
              <a:rPr lang="en-US" sz="2800" b="1" dirty="0"/>
              <a:t>              Feline</a:t>
            </a:r>
          </a:p>
          <a:p>
            <a:pPr marL="0" marR="0" lvl="0" indent="0" defTabSz="914400" eaLnBrk="1" fontAlgn="auto" latinLnBrk="0" hangingPunct="1">
              <a:lnSpc>
                <a:spcPct val="100000"/>
              </a:lnSpc>
              <a:spcBef>
                <a:spcPts val="0"/>
              </a:spcBef>
              <a:spcAft>
                <a:spcPts val="0"/>
              </a:spcAft>
              <a:buClrTx/>
              <a:buSzTx/>
              <a:buNone/>
              <a:tabLst/>
              <a:defRPr/>
            </a:pPr>
            <a:r>
              <a:rPr lang="en-US" sz="2800" b="1" dirty="0"/>
              <a:t>              Thoroughfare</a:t>
            </a:r>
          </a:p>
          <a:p>
            <a:pPr marL="0" marR="0" lvl="0" indent="0" defTabSz="914400" eaLnBrk="1" fontAlgn="auto" latinLnBrk="0" hangingPunct="1">
              <a:lnSpc>
                <a:spcPct val="100000"/>
              </a:lnSpc>
              <a:spcBef>
                <a:spcPts val="0"/>
              </a:spcBef>
              <a:spcAft>
                <a:spcPts val="0"/>
              </a:spcAft>
              <a:buClrTx/>
              <a:buSzTx/>
              <a:buNone/>
              <a:tabLst/>
              <a:defRPr/>
            </a:pPr>
            <a:endParaRPr lang="en-US" sz="2000" dirty="0"/>
          </a:p>
        </p:txBody>
      </p:sp>
      <p:pic>
        <p:nvPicPr>
          <p:cNvPr id="1026" name="Picture 2" desc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0099" y="2824222"/>
            <a:ext cx="4241126" cy="3944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277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722" y="596900"/>
            <a:ext cx="11983278" cy="5334000"/>
          </a:xfrm>
        </p:spPr>
        <p:txBody>
          <a:bodyPr>
            <a:normAutofit/>
          </a:bodyPr>
          <a:lstStyle/>
          <a:p>
            <a:pPr marL="0" marR="0" lvl="0" indent="0" defTabSz="914400" eaLnBrk="1" fontAlgn="auto" latinLnBrk="0" hangingPunct="1">
              <a:lnSpc>
                <a:spcPct val="100000"/>
              </a:lnSpc>
              <a:spcBef>
                <a:spcPts val="0"/>
              </a:spcBef>
              <a:spcAft>
                <a:spcPts val="0"/>
              </a:spcAft>
              <a:buClrTx/>
              <a:buSzTx/>
              <a:buNone/>
              <a:tabLst/>
              <a:defRPr/>
            </a:pPr>
            <a:r>
              <a:rPr lang="en-US" sz="2000" dirty="0"/>
              <a:t>Example from my classroom: </a:t>
            </a:r>
          </a:p>
          <a:p>
            <a:pPr marL="0" marR="0" lvl="0" indent="0" defTabSz="914400" eaLnBrk="1" fontAlgn="auto" latinLnBrk="0" hangingPunct="1">
              <a:lnSpc>
                <a:spcPct val="100000"/>
              </a:lnSpc>
              <a:spcBef>
                <a:spcPts val="0"/>
              </a:spcBef>
              <a:spcAft>
                <a:spcPts val="0"/>
              </a:spcAft>
              <a:buClrTx/>
              <a:buSzTx/>
              <a:buNone/>
              <a:tabLst/>
              <a:defRPr/>
            </a:pPr>
            <a:r>
              <a:rPr lang="en-US" sz="2000" dirty="0"/>
              <a:t>			New vocabulary introduction: word, pronunciation, meaning, synonym, 			example sentence and image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3400" y="1663700"/>
            <a:ext cx="8737600" cy="4889500"/>
          </a:xfrm>
          <a:prstGeom prst="rect">
            <a:avLst/>
          </a:prstGeom>
        </p:spPr>
      </p:pic>
    </p:spTree>
    <p:extLst>
      <p:ext uri="{BB962C8B-B14F-4D97-AF65-F5344CB8AC3E}">
        <p14:creationId xmlns:p14="http://schemas.microsoft.com/office/powerpoint/2010/main" val="3114032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54B09D9-1888-1F4A-869C-E5E122C74B5B}"/>
              </a:ext>
            </a:extLst>
          </p:cNvPr>
          <p:cNvPicPr>
            <a:picLocks noChangeAspect="1"/>
          </p:cNvPicPr>
          <p:nvPr/>
        </p:nvPicPr>
        <p:blipFill>
          <a:blip r:embed="rId2"/>
          <a:stretch>
            <a:fillRect/>
          </a:stretch>
        </p:blipFill>
        <p:spPr>
          <a:xfrm rot="18504153">
            <a:off x="2206831" y="1077386"/>
            <a:ext cx="6883400" cy="3937000"/>
          </a:xfrm>
          <a:prstGeom prst="rect">
            <a:avLst/>
          </a:prstGeom>
          <a:solidFill>
            <a:schemeClr val="tx1"/>
          </a:solidFill>
          <a:ln>
            <a:solidFill>
              <a:schemeClr val="tx1"/>
            </a:solidFill>
          </a:ln>
        </p:spPr>
      </p:pic>
      <p:sp>
        <p:nvSpPr>
          <p:cNvPr id="15" name="Freeform 14">
            <a:extLst>
              <a:ext uri="{FF2B5EF4-FFF2-40B4-BE49-F238E27FC236}">
                <a16:creationId xmlns:a16="http://schemas.microsoft.com/office/drawing/2014/main" id="{993A55A4-8B77-9648-BF8B-F1085235C900}"/>
              </a:ext>
            </a:extLst>
          </p:cNvPr>
          <p:cNvSpPr/>
          <p:nvPr/>
        </p:nvSpPr>
        <p:spPr>
          <a:xfrm>
            <a:off x="5370653" y="1932972"/>
            <a:ext cx="787881" cy="1030147"/>
          </a:xfrm>
          <a:custGeom>
            <a:avLst/>
            <a:gdLst>
              <a:gd name="connsiteX0" fmla="*/ 0 w 787881"/>
              <a:gd name="connsiteY0" fmla="*/ 370390 h 1030147"/>
              <a:gd name="connsiteX1" fmla="*/ 0 w 787881"/>
              <a:gd name="connsiteY1" fmla="*/ 370390 h 1030147"/>
              <a:gd name="connsiteX2" fmla="*/ 23150 w 787881"/>
              <a:gd name="connsiteY2" fmla="*/ 474562 h 1030147"/>
              <a:gd name="connsiteX3" fmla="*/ 34724 w 787881"/>
              <a:gd name="connsiteY3" fmla="*/ 509286 h 1030147"/>
              <a:gd name="connsiteX4" fmla="*/ 81023 w 787881"/>
              <a:gd name="connsiteY4" fmla="*/ 578734 h 1030147"/>
              <a:gd name="connsiteX5" fmla="*/ 127322 w 787881"/>
              <a:gd name="connsiteY5" fmla="*/ 671332 h 1030147"/>
              <a:gd name="connsiteX6" fmla="*/ 162046 w 787881"/>
              <a:gd name="connsiteY6" fmla="*/ 798653 h 1030147"/>
              <a:gd name="connsiteX7" fmla="*/ 150471 w 787881"/>
              <a:gd name="connsiteY7" fmla="*/ 856527 h 1030147"/>
              <a:gd name="connsiteX8" fmla="*/ 127322 w 787881"/>
              <a:gd name="connsiteY8" fmla="*/ 891251 h 1030147"/>
              <a:gd name="connsiteX9" fmla="*/ 115747 w 787881"/>
              <a:gd name="connsiteY9" fmla="*/ 925975 h 1030147"/>
              <a:gd name="connsiteX10" fmla="*/ 127322 w 787881"/>
              <a:gd name="connsiteY10" fmla="*/ 960699 h 1030147"/>
              <a:gd name="connsiteX11" fmla="*/ 162046 w 787881"/>
              <a:gd name="connsiteY11" fmla="*/ 983848 h 1030147"/>
              <a:gd name="connsiteX12" fmla="*/ 185195 w 787881"/>
              <a:gd name="connsiteY12" fmla="*/ 1006998 h 1030147"/>
              <a:gd name="connsiteX13" fmla="*/ 300942 w 787881"/>
              <a:gd name="connsiteY13" fmla="*/ 1030147 h 1030147"/>
              <a:gd name="connsiteX14" fmla="*/ 497712 w 787881"/>
              <a:gd name="connsiteY14" fmla="*/ 1018572 h 1030147"/>
              <a:gd name="connsiteX15" fmla="*/ 509286 w 787881"/>
              <a:gd name="connsiteY15" fmla="*/ 983848 h 1030147"/>
              <a:gd name="connsiteX16" fmla="*/ 532436 w 787881"/>
              <a:gd name="connsiteY16" fmla="*/ 960699 h 1030147"/>
              <a:gd name="connsiteX17" fmla="*/ 555585 w 787881"/>
              <a:gd name="connsiteY17" fmla="*/ 891251 h 1030147"/>
              <a:gd name="connsiteX18" fmla="*/ 567160 w 787881"/>
              <a:gd name="connsiteY18" fmla="*/ 856527 h 1030147"/>
              <a:gd name="connsiteX19" fmla="*/ 544010 w 787881"/>
              <a:gd name="connsiteY19" fmla="*/ 775504 h 1030147"/>
              <a:gd name="connsiteX20" fmla="*/ 509286 w 787881"/>
              <a:gd name="connsiteY20" fmla="*/ 763929 h 1030147"/>
              <a:gd name="connsiteX21" fmla="*/ 474562 w 787881"/>
              <a:gd name="connsiteY21" fmla="*/ 740780 h 1030147"/>
              <a:gd name="connsiteX22" fmla="*/ 451413 w 787881"/>
              <a:gd name="connsiteY22" fmla="*/ 706056 h 1030147"/>
              <a:gd name="connsiteX23" fmla="*/ 381965 w 787881"/>
              <a:gd name="connsiteY23" fmla="*/ 613458 h 1030147"/>
              <a:gd name="connsiteX24" fmla="*/ 358815 w 787881"/>
              <a:gd name="connsiteY24" fmla="*/ 544010 h 1030147"/>
              <a:gd name="connsiteX25" fmla="*/ 381965 w 787881"/>
              <a:gd name="connsiteY25" fmla="*/ 520861 h 1030147"/>
              <a:gd name="connsiteX26" fmla="*/ 416689 w 787881"/>
              <a:gd name="connsiteY26" fmla="*/ 497712 h 1030147"/>
              <a:gd name="connsiteX27" fmla="*/ 462988 w 787881"/>
              <a:gd name="connsiteY27" fmla="*/ 451413 h 1030147"/>
              <a:gd name="connsiteX28" fmla="*/ 520861 w 787881"/>
              <a:gd name="connsiteY28" fmla="*/ 393539 h 1030147"/>
              <a:gd name="connsiteX29" fmla="*/ 555585 w 787881"/>
              <a:gd name="connsiteY29" fmla="*/ 358815 h 1030147"/>
              <a:gd name="connsiteX30" fmla="*/ 578734 w 787881"/>
              <a:gd name="connsiteY30" fmla="*/ 324091 h 1030147"/>
              <a:gd name="connsiteX31" fmla="*/ 601884 w 787881"/>
              <a:gd name="connsiteY31" fmla="*/ 300942 h 1030147"/>
              <a:gd name="connsiteX32" fmla="*/ 648182 w 787881"/>
              <a:gd name="connsiteY32" fmla="*/ 231494 h 1030147"/>
              <a:gd name="connsiteX33" fmla="*/ 740780 w 787881"/>
              <a:gd name="connsiteY33" fmla="*/ 150471 h 1030147"/>
              <a:gd name="connsiteX34" fmla="*/ 763929 w 787881"/>
              <a:gd name="connsiteY34" fmla="*/ 115747 h 1030147"/>
              <a:gd name="connsiteX35" fmla="*/ 787079 w 787881"/>
              <a:gd name="connsiteY35" fmla="*/ 92598 h 1030147"/>
              <a:gd name="connsiteX36" fmla="*/ 775504 w 787881"/>
              <a:gd name="connsiteY36" fmla="*/ 34724 h 1030147"/>
              <a:gd name="connsiteX37" fmla="*/ 706056 w 787881"/>
              <a:gd name="connsiteY37" fmla="*/ 0 h 1030147"/>
              <a:gd name="connsiteX38" fmla="*/ 625033 w 787881"/>
              <a:gd name="connsiteY38" fmla="*/ 46299 h 1030147"/>
              <a:gd name="connsiteX39" fmla="*/ 509286 w 787881"/>
              <a:gd name="connsiteY39" fmla="*/ 115747 h 1030147"/>
              <a:gd name="connsiteX40" fmla="*/ 405114 w 787881"/>
              <a:gd name="connsiteY40" fmla="*/ 173620 h 1030147"/>
              <a:gd name="connsiteX41" fmla="*/ 358815 w 787881"/>
              <a:gd name="connsiteY41" fmla="*/ 219919 h 1030147"/>
              <a:gd name="connsiteX42" fmla="*/ 289367 w 787881"/>
              <a:gd name="connsiteY42" fmla="*/ 254643 h 1030147"/>
              <a:gd name="connsiteX43" fmla="*/ 254643 w 787881"/>
              <a:gd name="connsiteY43" fmla="*/ 266218 h 1030147"/>
              <a:gd name="connsiteX44" fmla="*/ 219919 w 787881"/>
              <a:gd name="connsiteY44" fmla="*/ 289367 h 1030147"/>
              <a:gd name="connsiteX45" fmla="*/ 173620 w 787881"/>
              <a:gd name="connsiteY45" fmla="*/ 335666 h 1030147"/>
              <a:gd name="connsiteX46" fmla="*/ 69448 w 787881"/>
              <a:gd name="connsiteY46" fmla="*/ 370390 h 1030147"/>
              <a:gd name="connsiteX47" fmla="*/ 34724 w 787881"/>
              <a:gd name="connsiteY47" fmla="*/ 381965 h 1030147"/>
              <a:gd name="connsiteX48" fmla="*/ 0 w 787881"/>
              <a:gd name="connsiteY48" fmla="*/ 370390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87881" h="1030147">
                <a:moveTo>
                  <a:pt x="0" y="370390"/>
                </a:moveTo>
                <a:lnTo>
                  <a:pt x="0" y="370390"/>
                </a:lnTo>
                <a:cubicBezTo>
                  <a:pt x="7717" y="405114"/>
                  <a:pt x="14523" y="440053"/>
                  <a:pt x="23150" y="474562"/>
                </a:cubicBezTo>
                <a:cubicBezTo>
                  <a:pt x="26109" y="486398"/>
                  <a:pt x="28799" y="498621"/>
                  <a:pt x="34724" y="509286"/>
                </a:cubicBezTo>
                <a:cubicBezTo>
                  <a:pt x="48236" y="533607"/>
                  <a:pt x="72225" y="552340"/>
                  <a:pt x="81023" y="578734"/>
                </a:cubicBezTo>
                <a:cubicBezTo>
                  <a:pt x="107623" y="658535"/>
                  <a:pt x="86918" y="630928"/>
                  <a:pt x="127322" y="671332"/>
                </a:cubicBezTo>
                <a:cubicBezTo>
                  <a:pt x="156692" y="759444"/>
                  <a:pt x="145685" y="716852"/>
                  <a:pt x="162046" y="798653"/>
                </a:cubicBezTo>
                <a:cubicBezTo>
                  <a:pt x="158188" y="817944"/>
                  <a:pt x="157379" y="838106"/>
                  <a:pt x="150471" y="856527"/>
                </a:cubicBezTo>
                <a:cubicBezTo>
                  <a:pt x="145587" y="869552"/>
                  <a:pt x="133543" y="878809"/>
                  <a:pt x="127322" y="891251"/>
                </a:cubicBezTo>
                <a:cubicBezTo>
                  <a:pt x="121866" y="902164"/>
                  <a:pt x="119605" y="914400"/>
                  <a:pt x="115747" y="925975"/>
                </a:cubicBezTo>
                <a:cubicBezTo>
                  <a:pt x="119605" y="937550"/>
                  <a:pt x="119700" y="951172"/>
                  <a:pt x="127322" y="960699"/>
                </a:cubicBezTo>
                <a:cubicBezTo>
                  <a:pt x="136012" y="971562"/>
                  <a:pt x="151183" y="975158"/>
                  <a:pt x="162046" y="983848"/>
                </a:cubicBezTo>
                <a:cubicBezTo>
                  <a:pt x="170567" y="990665"/>
                  <a:pt x="175837" y="1001383"/>
                  <a:pt x="185195" y="1006998"/>
                </a:cubicBezTo>
                <a:cubicBezTo>
                  <a:pt x="210444" y="1022148"/>
                  <a:pt x="286901" y="1028141"/>
                  <a:pt x="300942" y="1030147"/>
                </a:cubicBezTo>
                <a:cubicBezTo>
                  <a:pt x="366532" y="1026289"/>
                  <a:pt x="433573" y="1032825"/>
                  <a:pt x="497712" y="1018572"/>
                </a:cubicBezTo>
                <a:cubicBezTo>
                  <a:pt x="509622" y="1015925"/>
                  <a:pt x="503009" y="994310"/>
                  <a:pt x="509286" y="983848"/>
                </a:cubicBezTo>
                <a:cubicBezTo>
                  <a:pt x="514901" y="974490"/>
                  <a:pt x="524719" y="968415"/>
                  <a:pt x="532436" y="960699"/>
                </a:cubicBezTo>
                <a:lnTo>
                  <a:pt x="555585" y="891251"/>
                </a:lnTo>
                <a:lnTo>
                  <a:pt x="567160" y="856527"/>
                </a:lnTo>
                <a:cubicBezTo>
                  <a:pt x="567060" y="856126"/>
                  <a:pt x="549545" y="781039"/>
                  <a:pt x="544010" y="775504"/>
                </a:cubicBezTo>
                <a:cubicBezTo>
                  <a:pt x="535383" y="766877"/>
                  <a:pt x="520199" y="769385"/>
                  <a:pt x="509286" y="763929"/>
                </a:cubicBezTo>
                <a:cubicBezTo>
                  <a:pt x="496844" y="757708"/>
                  <a:pt x="486137" y="748496"/>
                  <a:pt x="474562" y="740780"/>
                </a:cubicBezTo>
                <a:cubicBezTo>
                  <a:pt x="466846" y="729205"/>
                  <a:pt x="460103" y="716919"/>
                  <a:pt x="451413" y="706056"/>
                </a:cubicBezTo>
                <a:cubicBezTo>
                  <a:pt x="420073" y="666880"/>
                  <a:pt x="405042" y="682687"/>
                  <a:pt x="381965" y="613458"/>
                </a:cubicBezTo>
                <a:lnTo>
                  <a:pt x="358815" y="544010"/>
                </a:lnTo>
                <a:cubicBezTo>
                  <a:pt x="366532" y="536294"/>
                  <a:pt x="373443" y="527678"/>
                  <a:pt x="381965" y="520861"/>
                </a:cubicBezTo>
                <a:cubicBezTo>
                  <a:pt x="392828" y="512171"/>
                  <a:pt x="407999" y="508575"/>
                  <a:pt x="416689" y="497712"/>
                </a:cubicBezTo>
                <a:cubicBezTo>
                  <a:pt x="461584" y="441592"/>
                  <a:pt x="387225" y="476665"/>
                  <a:pt x="462988" y="451413"/>
                </a:cubicBezTo>
                <a:lnTo>
                  <a:pt x="520861" y="393539"/>
                </a:lnTo>
                <a:cubicBezTo>
                  <a:pt x="532436" y="381964"/>
                  <a:pt x="546505" y="372435"/>
                  <a:pt x="555585" y="358815"/>
                </a:cubicBezTo>
                <a:cubicBezTo>
                  <a:pt x="563301" y="347240"/>
                  <a:pt x="570044" y="334954"/>
                  <a:pt x="578734" y="324091"/>
                </a:cubicBezTo>
                <a:cubicBezTo>
                  <a:pt x="585551" y="315570"/>
                  <a:pt x="595336" y="309672"/>
                  <a:pt x="601884" y="300942"/>
                </a:cubicBezTo>
                <a:cubicBezTo>
                  <a:pt x="618577" y="278684"/>
                  <a:pt x="628509" y="251167"/>
                  <a:pt x="648182" y="231494"/>
                </a:cubicBezTo>
                <a:cubicBezTo>
                  <a:pt x="715893" y="163783"/>
                  <a:pt x="683356" y="188753"/>
                  <a:pt x="740780" y="150471"/>
                </a:cubicBezTo>
                <a:cubicBezTo>
                  <a:pt x="748496" y="138896"/>
                  <a:pt x="755239" y="126610"/>
                  <a:pt x="763929" y="115747"/>
                </a:cubicBezTo>
                <a:cubicBezTo>
                  <a:pt x="770746" y="107226"/>
                  <a:pt x="785536" y="103401"/>
                  <a:pt x="787079" y="92598"/>
                </a:cubicBezTo>
                <a:cubicBezTo>
                  <a:pt x="789861" y="73122"/>
                  <a:pt x="785265" y="51805"/>
                  <a:pt x="775504" y="34724"/>
                </a:cubicBezTo>
                <a:cubicBezTo>
                  <a:pt x="764946" y="16247"/>
                  <a:pt x="723879" y="5941"/>
                  <a:pt x="706056" y="0"/>
                </a:cubicBezTo>
                <a:cubicBezTo>
                  <a:pt x="625065" y="20248"/>
                  <a:pt x="690362" y="-4513"/>
                  <a:pt x="625033" y="46299"/>
                </a:cubicBezTo>
                <a:cubicBezTo>
                  <a:pt x="529036" y="120964"/>
                  <a:pt x="588031" y="68500"/>
                  <a:pt x="509286" y="115747"/>
                </a:cubicBezTo>
                <a:cubicBezTo>
                  <a:pt x="409786" y="175447"/>
                  <a:pt x="474959" y="150340"/>
                  <a:pt x="405114" y="173620"/>
                </a:cubicBezTo>
                <a:cubicBezTo>
                  <a:pt x="389681" y="189053"/>
                  <a:pt x="379520" y="213017"/>
                  <a:pt x="358815" y="219919"/>
                </a:cubicBezTo>
                <a:cubicBezTo>
                  <a:pt x="271535" y="249013"/>
                  <a:pt x="379118" y="209767"/>
                  <a:pt x="289367" y="254643"/>
                </a:cubicBezTo>
                <a:cubicBezTo>
                  <a:pt x="278454" y="260099"/>
                  <a:pt x="265556" y="260762"/>
                  <a:pt x="254643" y="266218"/>
                </a:cubicBezTo>
                <a:cubicBezTo>
                  <a:pt x="242201" y="272439"/>
                  <a:pt x="230481" y="280314"/>
                  <a:pt x="219919" y="289367"/>
                </a:cubicBezTo>
                <a:cubicBezTo>
                  <a:pt x="203348" y="303571"/>
                  <a:pt x="194326" y="328764"/>
                  <a:pt x="173620" y="335666"/>
                </a:cubicBezTo>
                <a:lnTo>
                  <a:pt x="69448" y="370390"/>
                </a:lnTo>
                <a:lnTo>
                  <a:pt x="34724" y="381965"/>
                </a:lnTo>
                <a:lnTo>
                  <a:pt x="0" y="37039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E306048B-F125-5F43-AC8F-97A3A2202C82}"/>
              </a:ext>
            </a:extLst>
          </p:cNvPr>
          <p:cNvSpPr/>
          <p:nvPr/>
        </p:nvSpPr>
        <p:spPr>
          <a:xfrm>
            <a:off x="4331481" y="3748999"/>
            <a:ext cx="749805" cy="591507"/>
          </a:xfrm>
          <a:custGeom>
            <a:avLst/>
            <a:gdLst>
              <a:gd name="connsiteX0" fmla="*/ 20600 w 749805"/>
              <a:gd name="connsiteY0" fmla="*/ 383163 h 591507"/>
              <a:gd name="connsiteX1" fmla="*/ 20600 w 749805"/>
              <a:gd name="connsiteY1" fmla="*/ 383163 h 591507"/>
              <a:gd name="connsiteX2" fmla="*/ 9025 w 749805"/>
              <a:gd name="connsiteY2" fmla="*/ 278991 h 591507"/>
              <a:gd name="connsiteX3" fmla="*/ 20600 w 749805"/>
              <a:gd name="connsiteY3" fmla="*/ 244267 h 591507"/>
              <a:gd name="connsiteX4" fmla="*/ 101623 w 749805"/>
              <a:gd name="connsiteY4" fmla="*/ 174819 h 591507"/>
              <a:gd name="connsiteX5" fmla="*/ 124772 w 749805"/>
              <a:gd name="connsiteY5" fmla="*/ 151669 h 591507"/>
              <a:gd name="connsiteX6" fmla="*/ 159496 w 749805"/>
              <a:gd name="connsiteY6" fmla="*/ 140095 h 591507"/>
              <a:gd name="connsiteX7" fmla="*/ 252094 w 749805"/>
              <a:gd name="connsiteY7" fmla="*/ 70647 h 591507"/>
              <a:gd name="connsiteX8" fmla="*/ 321542 w 749805"/>
              <a:gd name="connsiteY8" fmla="*/ 47497 h 591507"/>
              <a:gd name="connsiteX9" fmla="*/ 356266 w 749805"/>
              <a:gd name="connsiteY9" fmla="*/ 35923 h 591507"/>
              <a:gd name="connsiteX10" fmla="*/ 425714 w 749805"/>
              <a:gd name="connsiteY10" fmla="*/ 24348 h 591507"/>
              <a:gd name="connsiteX11" fmla="*/ 738230 w 749805"/>
              <a:gd name="connsiteY11" fmla="*/ 70647 h 591507"/>
              <a:gd name="connsiteX12" fmla="*/ 749805 w 749805"/>
              <a:gd name="connsiteY12" fmla="*/ 163244 h 591507"/>
              <a:gd name="connsiteX13" fmla="*/ 738230 w 749805"/>
              <a:gd name="connsiteY13" fmla="*/ 417887 h 591507"/>
              <a:gd name="connsiteX14" fmla="*/ 726656 w 749805"/>
              <a:gd name="connsiteY14" fmla="*/ 464186 h 591507"/>
              <a:gd name="connsiteX15" fmla="*/ 703506 w 749805"/>
              <a:gd name="connsiteY15" fmla="*/ 498910 h 591507"/>
              <a:gd name="connsiteX16" fmla="*/ 541461 w 749805"/>
              <a:gd name="connsiteY16" fmla="*/ 568358 h 591507"/>
              <a:gd name="connsiteX17" fmla="*/ 472013 w 749805"/>
              <a:gd name="connsiteY17" fmla="*/ 591507 h 591507"/>
              <a:gd name="connsiteX18" fmla="*/ 66899 w 749805"/>
              <a:gd name="connsiteY18" fmla="*/ 579933 h 591507"/>
              <a:gd name="connsiteX19" fmla="*/ 32175 w 749805"/>
              <a:gd name="connsiteY19" fmla="*/ 568358 h 591507"/>
              <a:gd name="connsiteX20" fmla="*/ 9025 w 749805"/>
              <a:gd name="connsiteY20" fmla="*/ 533634 h 591507"/>
              <a:gd name="connsiteX21" fmla="*/ 20600 w 749805"/>
              <a:gd name="connsiteY21" fmla="*/ 383163 h 5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9805" h="591507">
                <a:moveTo>
                  <a:pt x="20600" y="383163"/>
                </a:moveTo>
                <a:lnTo>
                  <a:pt x="20600" y="383163"/>
                </a:lnTo>
                <a:cubicBezTo>
                  <a:pt x="16742" y="348439"/>
                  <a:pt x="9025" y="313929"/>
                  <a:pt x="9025" y="278991"/>
                </a:cubicBezTo>
                <a:cubicBezTo>
                  <a:pt x="9025" y="266790"/>
                  <a:pt x="13508" y="254195"/>
                  <a:pt x="20600" y="244267"/>
                </a:cubicBezTo>
                <a:cubicBezTo>
                  <a:pt x="57753" y="192253"/>
                  <a:pt x="60838" y="207448"/>
                  <a:pt x="101623" y="174819"/>
                </a:cubicBezTo>
                <a:cubicBezTo>
                  <a:pt x="110144" y="168002"/>
                  <a:pt x="115414" y="157284"/>
                  <a:pt x="124772" y="151669"/>
                </a:cubicBezTo>
                <a:cubicBezTo>
                  <a:pt x="135234" y="145392"/>
                  <a:pt x="147921" y="143953"/>
                  <a:pt x="159496" y="140095"/>
                </a:cubicBezTo>
                <a:cubicBezTo>
                  <a:pt x="186919" y="112672"/>
                  <a:pt x="212828" y="83736"/>
                  <a:pt x="252094" y="70647"/>
                </a:cubicBezTo>
                <a:lnTo>
                  <a:pt x="321542" y="47497"/>
                </a:lnTo>
                <a:cubicBezTo>
                  <a:pt x="333117" y="43639"/>
                  <a:pt x="344231" y="37929"/>
                  <a:pt x="356266" y="35923"/>
                </a:cubicBezTo>
                <a:lnTo>
                  <a:pt x="425714" y="24348"/>
                </a:lnTo>
                <a:cubicBezTo>
                  <a:pt x="575706" y="30117"/>
                  <a:pt x="714740" y="-58552"/>
                  <a:pt x="738230" y="70647"/>
                </a:cubicBezTo>
                <a:cubicBezTo>
                  <a:pt x="743794" y="101251"/>
                  <a:pt x="745947" y="132378"/>
                  <a:pt x="749805" y="163244"/>
                </a:cubicBezTo>
                <a:cubicBezTo>
                  <a:pt x="745947" y="248125"/>
                  <a:pt x="744747" y="333169"/>
                  <a:pt x="738230" y="417887"/>
                </a:cubicBezTo>
                <a:cubicBezTo>
                  <a:pt x="737010" y="433748"/>
                  <a:pt x="732922" y="449564"/>
                  <a:pt x="726656" y="464186"/>
                </a:cubicBezTo>
                <a:cubicBezTo>
                  <a:pt x="721176" y="476972"/>
                  <a:pt x="713975" y="489749"/>
                  <a:pt x="703506" y="498910"/>
                </a:cubicBezTo>
                <a:cubicBezTo>
                  <a:pt x="628388" y="564638"/>
                  <a:pt x="637261" y="536425"/>
                  <a:pt x="541461" y="568358"/>
                </a:cubicBezTo>
                <a:lnTo>
                  <a:pt x="472013" y="591507"/>
                </a:lnTo>
                <a:cubicBezTo>
                  <a:pt x="336975" y="587649"/>
                  <a:pt x="201805" y="587033"/>
                  <a:pt x="66899" y="579933"/>
                </a:cubicBezTo>
                <a:cubicBezTo>
                  <a:pt x="54715" y="579292"/>
                  <a:pt x="41702" y="575980"/>
                  <a:pt x="32175" y="568358"/>
                </a:cubicBezTo>
                <a:cubicBezTo>
                  <a:pt x="21312" y="559668"/>
                  <a:pt x="16742" y="545209"/>
                  <a:pt x="9025" y="533634"/>
                </a:cubicBezTo>
                <a:cubicBezTo>
                  <a:pt x="-15969" y="458647"/>
                  <a:pt x="18671" y="408241"/>
                  <a:pt x="20600" y="383163"/>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4AFF6F30-2825-2444-84FD-4CFF70FEEF5E}"/>
              </a:ext>
            </a:extLst>
          </p:cNvPr>
          <p:cNvSpPr/>
          <p:nvPr/>
        </p:nvSpPr>
        <p:spPr>
          <a:xfrm>
            <a:off x="4861367" y="3345084"/>
            <a:ext cx="474757" cy="358815"/>
          </a:xfrm>
          <a:custGeom>
            <a:avLst/>
            <a:gdLst>
              <a:gd name="connsiteX0" fmla="*/ 0 w 474757"/>
              <a:gd name="connsiteY0" fmla="*/ 92597 h 358815"/>
              <a:gd name="connsiteX1" fmla="*/ 0 w 474757"/>
              <a:gd name="connsiteY1" fmla="*/ 92597 h 358815"/>
              <a:gd name="connsiteX2" fmla="*/ 127322 w 474757"/>
              <a:gd name="connsiteY2" fmla="*/ 150470 h 358815"/>
              <a:gd name="connsiteX3" fmla="*/ 150471 w 474757"/>
              <a:gd name="connsiteY3" fmla="*/ 173620 h 358815"/>
              <a:gd name="connsiteX4" fmla="*/ 162046 w 474757"/>
              <a:gd name="connsiteY4" fmla="*/ 208344 h 358815"/>
              <a:gd name="connsiteX5" fmla="*/ 196770 w 474757"/>
              <a:gd name="connsiteY5" fmla="*/ 231493 h 358815"/>
              <a:gd name="connsiteX6" fmla="*/ 219919 w 474757"/>
              <a:gd name="connsiteY6" fmla="*/ 254643 h 358815"/>
              <a:gd name="connsiteX7" fmla="*/ 254643 w 474757"/>
              <a:gd name="connsiteY7" fmla="*/ 324091 h 358815"/>
              <a:gd name="connsiteX8" fmla="*/ 324091 w 474757"/>
              <a:gd name="connsiteY8" fmla="*/ 347240 h 358815"/>
              <a:gd name="connsiteX9" fmla="*/ 358815 w 474757"/>
              <a:gd name="connsiteY9" fmla="*/ 358815 h 358815"/>
              <a:gd name="connsiteX10" fmla="*/ 462987 w 474757"/>
              <a:gd name="connsiteY10" fmla="*/ 347240 h 358815"/>
              <a:gd name="connsiteX11" fmla="*/ 474562 w 474757"/>
              <a:gd name="connsiteY11" fmla="*/ 300941 h 358815"/>
              <a:gd name="connsiteX12" fmla="*/ 451413 w 474757"/>
              <a:gd name="connsiteY12" fmla="*/ 173620 h 358815"/>
              <a:gd name="connsiteX13" fmla="*/ 428263 w 474757"/>
              <a:gd name="connsiteY13" fmla="*/ 150470 h 358815"/>
              <a:gd name="connsiteX14" fmla="*/ 405114 w 474757"/>
              <a:gd name="connsiteY14" fmla="*/ 115746 h 358815"/>
              <a:gd name="connsiteX15" fmla="*/ 370390 w 474757"/>
              <a:gd name="connsiteY15" fmla="*/ 104172 h 358815"/>
              <a:gd name="connsiteX16" fmla="*/ 312517 w 474757"/>
              <a:gd name="connsiteY16" fmla="*/ 69448 h 358815"/>
              <a:gd name="connsiteX17" fmla="*/ 243068 w 474757"/>
              <a:gd name="connsiteY17" fmla="*/ 92597 h 358815"/>
              <a:gd name="connsiteX18" fmla="*/ 162046 w 474757"/>
              <a:gd name="connsiteY18" fmla="*/ 69448 h 358815"/>
              <a:gd name="connsiteX19" fmla="*/ 115747 w 474757"/>
              <a:gd name="connsiteY19" fmla="*/ 11574 h 358815"/>
              <a:gd name="connsiteX20" fmla="*/ 81023 w 474757"/>
              <a:gd name="connsiteY20" fmla="*/ 0 h 358815"/>
              <a:gd name="connsiteX21" fmla="*/ 0 w 474757"/>
              <a:gd name="connsiteY21" fmla="*/ 92597 h 35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4757" h="358815">
                <a:moveTo>
                  <a:pt x="0" y="92597"/>
                </a:moveTo>
                <a:lnTo>
                  <a:pt x="0" y="92597"/>
                </a:lnTo>
                <a:cubicBezTo>
                  <a:pt x="59411" y="114876"/>
                  <a:pt x="84671" y="116348"/>
                  <a:pt x="127322" y="150470"/>
                </a:cubicBezTo>
                <a:cubicBezTo>
                  <a:pt x="135843" y="157287"/>
                  <a:pt x="142755" y="165903"/>
                  <a:pt x="150471" y="173620"/>
                </a:cubicBezTo>
                <a:cubicBezTo>
                  <a:pt x="154329" y="185195"/>
                  <a:pt x="154424" y="198817"/>
                  <a:pt x="162046" y="208344"/>
                </a:cubicBezTo>
                <a:cubicBezTo>
                  <a:pt x="170736" y="219207"/>
                  <a:pt x="185907" y="222803"/>
                  <a:pt x="196770" y="231493"/>
                </a:cubicBezTo>
                <a:cubicBezTo>
                  <a:pt x="205291" y="238310"/>
                  <a:pt x="212203" y="246926"/>
                  <a:pt x="219919" y="254643"/>
                </a:cubicBezTo>
                <a:cubicBezTo>
                  <a:pt x="226226" y="273562"/>
                  <a:pt x="235749" y="312282"/>
                  <a:pt x="254643" y="324091"/>
                </a:cubicBezTo>
                <a:cubicBezTo>
                  <a:pt x="275335" y="337024"/>
                  <a:pt x="300942" y="339524"/>
                  <a:pt x="324091" y="347240"/>
                </a:cubicBezTo>
                <a:lnTo>
                  <a:pt x="358815" y="358815"/>
                </a:lnTo>
                <a:cubicBezTo>
                  <a:pt x="393539" y="354957"/>
                  <a:pt x="431738" y="362865"/>
                  <a:pt x="462987" y="347240"/>
                </a:cubicBezTo>
                <a:cubicBezTo>
                  <a:pt x="477216" y="340126"/>
                  <a:pt x="474562" y="316849"/>
                  <a:pt x="474562" y="300941"/>
                </a:cubicBezTo>
                <a:cubicBezTo>
                  <a:pt x="474562" y="290840"/>
                  <a:pt x="467689" y="200748"/>
                  <a:pt x="451413" y="173620"/>
                </a:cubicBezTo>
                <a:cubicBezTo>
                  <a:pt x="445798" y="164262"/>
                  <a:pt x="435080" y="158992"/>
                  <a:pt x="428263" y="150470"/>
                </a:cubicBezTo>
                <a:cubicBezTo>
                  <a:pt x="419573" y="139607"/>
                  <a:pt x="415977" y="124436"/>
                  <a:pt x="405114" y="115746"/>
                </a:cubicBezTo>
                <a:cubicBezTo>
                  <a:pt x="395587" y="108124"/>
                  <a:pt x="381965" y="108030"/>
                  <a:pt x="370390" y="104172"/>
                </a:cubicBezTo>
                <a:cubicBezTo>
                  <a:pt x="354740" y="88521"/>
                  <a:pt x="339565" y="66443"/>
                  <a:pt x="312517" y="69448"/>
                </a:cubicBezTo>
                <a:cubicBezTo>
                  <a:pt x="288264" y="72143"/>
                  <a:pt x="243068" y="92597"/>
                  <a:pt x="243068" y="92597"/>
                </a:cubicBezTo>
                <a:cubicBezTo>
                  <a:pt x="234425" y="90436"/>
                  <a:pt x="173903" y="76562"/>
                  <a:pt x="162046" y="69448"/>
                </a:cubicBezTo>
                <a:cubicBezTo>
                  <a:pt x="114849" y="41130"/>
                  <a:pt x="163064" y="49427"/>
                  <a:pt x="115747" y="11574"/>
                </a:cubicBezTo>
                <a:cubicBezTo>
                  <a:pt x="106220" y="3952"/>
                  <a:pt x="92598" y="3858"/>
                  <a:pt x="81023" y="0"/>
                </a:cubicBezTo>
                <a:cubicBezTo>
                  <a:pt x="8523" y="18124"/>
                  <a:pt x="13504" y="77164"/>
                  <a:pt x="0" y="92597"/>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9C11D8C0-6B2F-B146-9530-3BCD14EF81EA}"/>
              </a:ext>
            </a:extLst>
          </p:cNvPr>
          <p:cNvSpPr/>
          <p:nvPr/>
        </p:nvSpPr>
        <p:spPr>
          <a:xfrm>
            <a:off x="4595558" y="6458673"/>
            <a:ext cx="907086" cy="625033"/>
          </a:xfrm>
          <a:custGeom>
            <a:avLst/>
            <a:gdLst>
              <a:gd name="connsiteX0" fmla="*/ 23205 w 907086"/>
              <a:gd name="connsiteY0" fmla="*/ 219919 h 625033"/>
              <a:gd name="connsiteX1" fmla="*/ 23205 w 907086"/>
              <a:gd name="connsiteY1" fmla="*/ 219919 h 625033"/>
              <a:gd name="connsiteX2" fmla="*/ 115802 w 907086"/>
              <a:gd name="connsiteY2" fmla="*/ 173621 h 625033"/>
              <a:gd name="connsiteX3" fmla="*/ 173676 w 907086"/>
              <a:gd name="connsiteY3" fmla="*/ 150471 h 625033"/>
              <a:gd name="connsiteX4" fmla="*/ 266273 w 907086"/>
              <a:gd name="connsiteY4" fmla="*/ 92598 h 625033"/>
              <a:gd name="connsiteX5" fmla="*/ 335721 w 907086"/>
              <a:gd name="connsiteY5" fmla="*/ 69449 h 625033"/>
              <a:gd name="connsiteX6" fmla="*/ 416744 w 907086"/>
              <a:gd name="connsiteY6" fmla="*/ 46299 h 625033"/>
              <a:gd name="connsiteX7" fmla="*/ 451468 w 907086"/>
              <a:gd name="connsiteY7" fmla="*/ 23150 h 625033"/>
              <a:gd name="connsiteX8" fmla="*/ 555640 w 907086"/>
              <a:gd name="connsiteY8" fmla="*/ 0 h 625033"/>
              <a:gd name="connsiteX9" fmla="*/ 879731 w 907086"/>
              <a:gd name="connsiteY9" fmla="*/ 11575 h 625033"/>
              <a:gd name="connsiteX10" fmla="*/ 902881 w 907086"/>
              <a:gd name="connsiteY10" fmla="*/ 34724 h 625033"/>
              <a:gd name="connsiteX11" fmla="*/ 868157 w 907086"/>
              <a:gd name="connsiteY11" fmla="*/ 231494 h 625033"/>
              <a:gd name="connsiteX12" fmla="*/ 787134 w 907086"/>
              <a:gd name="connsiteY12" fmla="*/ 300942 h 625033"/>
              <a:gd name="connsiteX13" fmla="*/ 740835 w 907086"/>
              <a:gd name="connsiteY13" fmla="*/ 347241 h 625033"/>
              <a:gd name="connsiteX14" fmla="*/ 706111 w 907086"/>
              <a:gd name="connsiteY14" fmla="*/ 370390 h 625033"/>
              <a:gd name="connsiteX15" fmla="*/ 659812 w 907086"/>
              <a:gd name="connsiteY15" fmla="*/ 416689 h 625033"/>
              <a:gd name="connsiteX16" fmla="*/ 625088 w 907086"/>
              <a:gd name="connsiteY16" fmla="*/ 451413 h 625033"/>
              <a:gd name="connsiteX17" fmla="*/ 567215 w 907086"/>
              <a:gd name="connsiteY17" fmla="*/ 497712 h 625033"/>
              <a:gd name="connsiteX18" fmla="*/ 532491 w 907086"/>
              <a:gd name="connsiteY18" fmla="*/ 520861 h 625033"/>
              <a:gd name="connsiteX19" fmla="*/ 486192 w 907086"/>
              <a:gd name="connsiteY19" fmla="*/ 567160 h 625033"/>
              <a:gd name="connsiteX20" fmla="*/ 416744 w 907086"/>
              <a:gd name="connsiteY20" fmla="*/ 601884 h 625033"/>
              <a:gd name="connsiteX21" fmla="*/ 382020 w 907086"/>
              <a:gd name="connsiteY21" fmla="*/ 625033 h 625033"/>
              <a:gd name="connsiteX22" fmla="*/ 231549 w 907086"/>
              <a:gd name="connsiteY22" fmla="*/ 601884 h 625033"/>
              <a:gd name="connsiteX23" fmla="*/ 150526 w 907086"/>
              <a:gd name="connsiteY23" fmla="*/ 532436 h 625033"/>
              <a:gd name="connsiteX24" fmla="*/ 81078 w 907086"/>
              <a:gd name="connsiteY24" fmla="*/ 439838 h 625033"/>
              <a:gd name="connsiteX25" fmla="*/ 57929 w 907086"/>
              <a:gd name="connsiteY25" fmla="*/ 405114 h 625033"/>
              <a:gd name="connsiteX26" fmla="*/ 34780 w 907086"/>
              <a:gd name="connsiteY26" fmla="*/ 335666 h 625033"/>
              <a:gd name="connsiteX27" fmla="*/ 23205 w 907086"/>
              <a:gd name="connsiteY27" fmla="*/ 300942 h 625033"/>
              <a:gd name="connsiteX28" fmla="*/ 56 w 907086"/>
              <a:gd name="connsiteY28" fmla="*/ 219919 h 625033"/>
              <a:gd name="connsiteX29" fmla="*/ 23205 w 907086"/>
              <a:gd name="connsiteY29" fmla="*/ 219919 h 62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7086" h="625033">
                <a:moveTo>
                  <a:pt x="23205" y="219919"/>
                </a:moveTo>
                <a:lnTo>
                  <a:pt x="23205" y="219919"/>
                </a:lnTo>
                <a:cubicBezTo>
                  <a:pt x="54071" y="204486"/>
                  <a:pt x="84469" y="188082"/>
                  <a:pt x="115802" y="173621"/>
                </a:cubicBezTo>
                <a:cubicBezTo>
                  <a:pt x="134667" y="164914"/>
                  <a:pt x="155513" y="160561"/>
                  <a:pt x="173676" y="150471"/>
                </a:cubicBezTo>
                <a:cubicBezTo>
                  <a:pt x="263223" y="100722"/>
                  <a:pt x="176385" y="128553"/>
                  <a:pt x="266273" y="92598"/>
                </a:cubicBezTo>
                <a:cubicBezTo>
                  <a:pt x="288929" y="83536"/>
                  <a:pt x="312048" y="75367"/>
                  <a:pt x="335721" y="69449"/>
                </a:cubicBezTo>
                <a:cubicBezTo>
                  <a:pt x="350557" y="65740"/>
                  <a:pt x="400138" y="54602"/>
                  <a:pt x="416744" y="46299"/>
                </a:cubicBezTo>
                <a:cubicBezTo>
                  <a:pt x="429186" y="40078"/>
                  <a:pt x="438682" y="28630"/>
                  <a:pt x="451468" y="23150"/>
                </a:cubicBezTo>
                <a:cubicBezTo>
                  <a:pt x="465771" y="17020"/>
                  <a:pt x="545339" y="2060"/>
                  <a:pt x="555640" y="0"/>
                </a:cubicBezTo>
                <a:cubicBezTo>
                  <a:pt x="663670" y="3858"/>
                  <a:pt x="772168" y="819"/>
                  <a:pt x="879731" y="11575"/>
                </a:cubicBezTo>
                <a:cubicBezTo>
                  <a:pt x="890590" y="12661"/>
                  <a:pt x="902200" y="23832"/>
                  <a:pt x="902881" y="34724"/>
                </a:cubicBezTo>
                <a:cubicBezTo>
                  <a:pt x="908254" y="120696"/>
                  <a:pt x="916736" y="174818"/>
                  <a:pt x="868157" y="231494"/>
                </a:cubicBezTo>
                <a:cubicBezTo>
                  <a:pt x="791188" y="321291"/>
                  <a:pt x="853297" y="244232"/>
                  <a:pt x="787134" y="300942"/>
                </a:cubicBezTo>
                <a:cubicBezTo>
                  <a:pt x="770563" y="315146"/>
                  <a:pt x="758995" y="335134"/>
                  <a:pt x="740835" y="347241"/>
                </a:cubicBezTo>
                <a:cubicBezTo>
                  <a:pt x="729260" y="354957"/>
                  <a:pt x="716673" y="361337"/>
                  <a:pt x="706111" y="370390"/>
                </a:cubicBezTo>
                <a:cubicBezTo>
                  <a:pt x="689540" y="384594"/>
                  <a:pt x="675245" y="401256"/>
                  <a:pt x="659812" y="416689"/>
                </a:cubicBezTo>
                <a:cubicBezTo>
                  <a:pt x="648237" y="428264"/>
                  <a:pt x="638708" y="442333"/>
                  <a:pt x="625088" y="451413"/>
                </a:cubicBezTo>
                <a:cubicBezTo>
                  <a:pt x="518212" y="522663"/>
                  <a:pt x="649679" y="431740"/>
                  <a:pt x="567215" y="497712"/>
                </a:cubicBezTo>
                <a:cubicBezTo>
                  <a:pt x="556352" y="506402"/>
                  <a:pt x="543053" y="511808"/>
                  <a:pt x="532491" y="520861"/>
                </a:cubicBezTo>
                <a:cubicBezTo>
                  <a:pt x="515920" y="535065"/>
                  <a:pt x="504352" y="555053"/>
                  <a:pt x="486192" y="567160"/>
                </a:cubicBezTo>
                <a:cubicBezTo>
                  <a:pt x="386678" y="633502"/>
                  <a:pt x="512586" y="553963"/>
                  <a:pt x="416744" y="601884"/>
                </a:cubicBezTo>
                <a:cubicBezTo>
                  <a:pt x="404302" y="608105"/>
                  <a:pt x="393595" y="617317"/>
                  <a:pt x="382020" y="625033"/>
                </a:cubicBezTo>
                <a:cubicBezTo>
                  <a:pt x="348817" y="621713"/>
                  <a:pt x="273265" y="622742"/>
                  <a:pt x="231549" y="601884"/>
                </a:cubicBezTo>
                <a:cubicBezTo>
                  <a:pt x="196292" y="584256"/>
                  <a:pt x="179005" y="560915"/>
                  <a:pt x="150526" y="532436"/>
                </a:cubicBezTo>
                <a:cubicBezTo>
                  <a:pt x="107707" y="489617"/>
                  <a:pt x="133423" y="518355"/>
                  <a:pt x="81078" y="439838"/>
                </a:cubicBezTo>
                <a:cubicBezTo>
                  <a:pt x="73362" y="428263"/>
                  <a:pt x="62328" y="418311"/>
                  <a:pt x="57929" y="405114"/>
                </a:cubicBezTo>
                <a:lnTo>
                  <a:pt x="34780" y="335666"/>
                </a:lnTo>
                <a:lnTo>
                  <a:pt x="23205" y="300942"/>
                </a:lnTo>
                <a:cubicBezTo>
                  <a:pt x="14029" y="273416"/>
                  <a:pt x="4901" y="248992"/>
                  <a:pt x="56" y="219919"/>
                </a:cubicBezTo>
                <a:cubicBezTo>
                  <a:pt x="-1212" y="212308"/>
                  <a:pt x="19347" y="219919"/>
                  <a:pt x="23205" y="219919"/>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a:extLst>
              <a:ext uri="{FF2B5EF4-FFF2-40B4-BE49-F238E27FC236}">
                <a16:creationId xmlns:a16="http://schemas.microsoft.com/office/drawing/2014/main" id="{7AC0DD5A-E50D-174F-AAEC-411057163E9C}"/>
              </a:ext>
            </a:extLst>
          </p:cNvPr>
          <p:cNvSpPr/>
          <p:nvPr/>
        </p:nvSpPr>
        <p:spPr>
          <a:xfrm>
            <a:off x="1142640" y="-10984"/>
            <a:ext cx="7075385" cy="4999673"/>
          </a:xfrm>
          <a:custGeom>
            <a:avLst/>
            <a:gdLst>
              <a:gd name="connsiteX0" fmla="*/ 315770 w 7075385"/>
              <a:gd name="connsiteY0" fmla="*/ 4988098 h 4999673"/>
              <a:gd name="connsiteX1" fmla="*/ 315770 w 7075385"/>
              <a:gd name="connsiteY1" fmla="*/ 4988098 h 4999673"/>
              <a:gd name="connsiteX2" fmla="*/ 454666 w 7075385"/>
              <a:gd name="connsiteY2" fmla="*/ 4976523 h 4999673"/>
              <a:gd name="connsiteX3" fmla="*/ 570413 w 7075385"/>
              <a:gd name="connsiteY3" fmla="*/ 4953374 h 4999673"/>
              <a:gd name="connsiteX4" fmla="*/ 674585 w 7075385"/>
              <a:gd name="connsiteY4" fmla="*/ 4930225 h 4999673"/>
              <a:gd name="connsiteX5" fmla="*/ 963952 w 7075385"/>
              <a:gd name="connsiteY5" fmla="*/ 4941799 h 4999673"/>
              <a:gd name="connsiteX6" fmla="*/ 1033401 w 7075385"/>
              <a:gd name="connsiteY6" fmla="*/ 4964949 h 4999673"/>
              <a:gd name="connsiteX7" fmla="*/ 1149147 w 7075385"/>
              <a:gd name="connsiteY7" fmla="*/ 4953374 h 4999673"/>
              <a:gd name="connsiteX8" fmla="*/ 1172297 w 7075385"/>
              <a:gd name="connsiteY8" fmla="*/ 4930225 h 4999673"/>
              <a:gd name="connsiteX9" fmla="*/ 1207021 w 7075385"/>
              <a:gd name="connsiteY9" fmla="*/ 4907075 h 4999673"/>
              <a:gd name="connsiteX10" fmla="*/ 1230170 w 7075385"/>
              <a:gd name="connsiteY10" fmla="*/ 4872351 h 4999673"/>
              <a:gd name="connsiteX11" fmla="*/ 1264894 w 7075385"/>
              <a:gd name="connsiteY11" fmla="*/ 4849202 h 4999673"/>
              <a:gd name="connsiteX12" fmla="*/ 1288044 w 7075385"/>
              <a:gd name="connsiteY12" fmla="*/ 4826052 h 4999673"/>
              <a:gd name="connsiteX13" fmla="*/ 1299618 w 7075385"/>
              <a:gd name="connsiteY13" fmla="*/ 4791328 h 4999673"/>
              <a:gd name="connsiteX14" fmla="*/ 1357492 w 7075385"/>
              <a:gd name="connsiteY14" fmla="*/ 4745030 h 4999673"/>
              <a:gd name="connsiteX15" fmla="*/ 1380641 w 7075385"/>
              <a:gd name="connsiteY15" fmla="*/ 4721880 h 4999673"/>
              <a:gd name="connsiteX16" fmla="*/ 1461664 w 7075385"/>
              <a:gd name="connsiteY16" fmla="*/ 4617708 h 4999673"/>
              <a:gd name="connsiteX17" fmla="*/ 1531112 w 7075385"/>
              <a:gd name="connsiteY17" fmla="*/ 4536685 h 4999673"/>
              <a:gd name="connsiteX18" fmla="*/ 1600560 w 7075385"/>
              <a:gd name="connsiteY18" fmla="*/ 4490387 h 4999673"/>
              <a:gd name="connsiteX19" fmla="*/ 1623709 w 7075385"/>
              <a:gd name="connsiteY19" fmla="*/ 4467237 h 4999673"/>
              <a:gd name="connsiteX20" fmla="*/ 1646859 w 7075385"/>
              <a:gd name="connsiteY20" fmla="*/ 4432513 h 4999673"/>
              <a:gd name="connsiteX21" fmla="*/ 1681583 w 7075385"/>
              <a:gd name="connsiteY21" fmla="*/ 4409364 h 4999673"/>
              <a:gd name="connsiteX22" fmla="*/ 1704732 w 7075385"/>
              <a:gd name="connsiteY22" fmla="*/ 4386214 h 4999673"/>
              <a:gd name="connsiteX23" fmla="*/ 1693157 w 7075385"/>
              <a:gd name="connsiteY23" fmla="*/ 4351490 h 4999673"/>
              <a:gd name="connsiteX24" fmla="*/ 1727882 w 7075385"/>
              <a:gd name="connsiteY24" fmla="*/ 4339916 h 4999673"/>
              <a:gd name="connsiteX25" fmla="*/ 1774180 w 7075385"/>
              <a:gd name="connsiteY25" fmla="*/ 4282042 h 4999673"/>
              <a:gd name="connsiteX26" fmla="*/ 1820479 w 7075385"/>
              <a:gd name="connsiteY26" fmla="*/ 4235743 h 4999673"/>
              <a:gd name="connsiteX27" fmla="*/ 1913076 w 7075385"/>
              <a:gd name="connsiteY27" fmla="*/ 4166295 h 4999673"/>
              <a:gd name="connsiteX28" fmla="*/ 1959375 w 7075385"/>
              <a:gd name="connsiteY28" fmla="*/ 4096847 h 4999673"/>
              <a:gd name="connsiteX29" fmla="*/ 1982525 w 7075385"/>
              <a:gd name="connsiteY29" fmla="*/ 4073698 h 4999673"/>
              <a:gd name="connsiteX30" fmla="*/ 2040398 w 7075385"/>
              <a:gd name="connsiteY30" fmla="*/ 4027399 h 4999673"/>
              <a:gd name="connsiteX31" fmla="*/ 2063547 w 7075385"/>
              <a:gd name="connsiteY31" fmla="*/ 3992675 h 4999673"/>
              <a:gd name="connsiteX32" fmla="*/ 2075122 w 7075385"/>
              <a:gd name="connsiteY32" fmla="*/ 3957951 h 4999673"/>
              <a:gd name="connsiteX33" fmla="*/ 2144570 w 7075385"/>
              <a:gd name="connsiteY33" fmla="*/ 3900078 h 4999673"/>
              <a:gd name="connsiteX34" fmla="*/ 2225593 w 7075385"/>
              <a:gd name="connsiteY34" fmla="*/ 3830630 h 4999673"/>
              <a:gd name="connsiteX35" fmla="*/ 2260317 w 7075385"/>
              <a:gd name="connsiteY35" fmla="*/ 3772756 h 4999673"/>
              <a:gd name="connsiteX36" fmla="*/ 2283466 w 7075385"/>
              <a:gd name="connsiteY36" fmla="*/ 3738032 h 4999673"/>
              <a:gd name="connsiteX37" fmla="*/ 2329765 w 7075385"/>
              <a:gd name="connsiteY37" fmla="*/ 3691733 h 4999673"/>
              <a:gd name="connsiteX38" fmla="*/ 2410788 w 7075385"/>
              <a:gd name="connsiteY38" fmla="*/ 3599136 h 4999673"/>
              <a:gd name="connsiteX39" fmla="*/ 2468661 w 7075385"/>
              <a:gd name="connsiteY39" fmla="*/ 3541262 h 4999673"/>
              <a:gd name="connsiteX40" fmla="*/ 2491811 w 7075385"/>
              <a:gd name="connsiteY40" fmla="*/ 3518113 h 4999673"/>
              <a:gd name="connsiteX41" fmla="*/ 2526535 w 7075385"/>
              <a:gd name="connsiteY41" fmla="*/ 3494964 h 4999673"/>
              <a:gd name="connsiteX42" fmla="*/ 2561259 w 7075385"/>
              <a:gd name="connsiteY42" fmla="*/ 3437090 h 4999673"/>
              <a:gd name="connsiteX43" fmla="*/ 2607557 w 7075385"/>
              <a:gd name="connsiteY43" fmla="*/ 3367642 h 4999673"/>
              <a:gd name="connsiteX44" fmla="*/ 2653856 w 7075385"/>
              <a:gd name="connsiteY44" fmla="*/ 3321343 h 4999673"/>
              <a:gd name="connsiteX45" fmla="*/ 2677006 w 7075385"/>
              <a:gd name="connsiteY45" fmla="*/ 3298194 h 4999673"/>
              <a:gd name="connsiteX46" fmla="*/ 2723304 w 7075385"/>
              <a:gd name="connsiteY46" fmla="*/ 3228746 h 4999673"/>
              <a:gd name="connsiteX47" fmla="*/ 2769603 w 7075385"/>
              <a:gd name="connsiteY47" fmla="*/ 3182447 h 4999673"/>
              <a:gd name="connsiteX48" fmla="*/ 2815902 w 7075385"/>
              <a:gd name="connsiteY48" fmla="*/ 3124574 h 4999673"/>
              <a:gd name="connsiteX49" fmla="*/ 2850626 w 7075385"/>
              <a:gd name="connsiteY49" fmla="*/ 3066700 h 4999673"/>
              <a:gd name="connsiteX50" fmla="*/ 2896925 w 7075385"/>
              <a:gd name="connsiteY50" fmla="*/ 3008827 h 4999673"/>
              <a:gd name="connsiteX51" fmla="*/ 2954798 w 7075385"/>
              <a:gd name="connsiteY51" fmla="*/ 2950954 h 4999673"/>
              <a:gd name="connsiteX52" fmla="*/ 3001097 w 7075385"/>
              <a:gd name="connsiteY52" fmla="*/ 2904655 h 4999673"/>
              <a:gd name="connsiteX53" fmla="*/ 3058970 w 7075385"/>
              <a:gd name="connsiteY53" fmla="*/ 2858356 h 4999673"/>
              <a:gd name="connsiteX54" fmla="*/ 3093694 w 7075385"/>
              <a:gd name="connsiteY54" fmla="*/ 2835207 h 4999673"/>
              <a:gd name="connsiteX55" fmla="*/ 3151568 w 7075385"/>
              <a:gd name="connsiteY55" fmla="*/ 2788908 h 4999673"/>
              <a:gd name="connsiteX56" fmla="*/ 3336763 w 7075385"/>
              <a:gd name="connsiteY56" fmla="*/ 2754184 h 4999673"/>
              <a:gd name="connsiteX57" fmla="*/ 3429360 w 7075385"/>
              <a:gd name="connsiteY57" fmla="*/ 2731035 h 4999673"/>
              <a:gd name="connsiteX58" fmla="*/ 3464084 w 7075385"/>
              <a:gd name="connsiteY58" fmla="*/ 2719460 h 4999673"/>
              <a:gd name="connsiteX59" fmla="*/ 3510383 w 7075385"/>
              <a:gd name="connsiteY59" fmla="*/ 2707885 h 4999673"/>
              <a:gd name="connsiteX60" fmla="*/ 3579831 w 7075385"/>
              <a:gd name="connsiteY60" fmla="*/ 2684736 h 4999673"/>
              <a:gd name="connsiteX61" fmla="*/ 3614555 w 7075385"/>
              <a:gd name="connsiteY61" fmla="*/ 2673161 h 4999673"/>
              <a:gd name="connsiteX62" fmla="*/ 3660854 w 7075385"/>
              <a:gd name="connsiteY62" fmla="*/ 2661587 h 4999673"/>
              <a:gd name="connsiteX63" fmla="*/ 3811325 w 7075385"/>
              <a:gd name="connsiteY63" fmla="*/ 2638437 h 4999673"/>
              <a:gd name="connsiteX64" fmla="*/ 3846049 w 7075385"/>
              <a:gd name="connsiteY64" fmla="*/ 2626862 h 4999673"/>
              <a:gd name="connsiteX65" fmla="*/ 3869198 w 7075385"/>
              <a:gd name="connsiteY65" fmla="*/ 2557414 h 4999673"/>
              <a:gd name="connsiteX66" fmla="*/ 3799750 w 7075385"/>
              <a:gd name="connsiteY66" fmla="*/ 2638437 h 4999673"/>
              <a:gd name="connsiteX67" fmla="*/ 3776601 w 7075385"/>
              <a:gd name="connsiteY67" fmla="*/ 2661587 h 4999673"/>
              <a:gd name="connsiteX68" fmla="*/ 3869198 w 7075385"/>
              <a:gd name="connsiteY68" fmla="*/ 2638437 h 4999673"/>
              <a:gd name="connsiteX69" fmla="*/ 4008094 w 7075385"/>
              <a:gd name="connsiteY69" fmla="*/ 2626862 h 4999673"/>
              <a:gd name="connsiteX70" fmla="*/ 4343760 w 7075385"/>
              <a:gd name="connsiteY70" fmla="*/ 2638437 h 4999673"/>
              <a:gd name="connsiteX71" fmla="*/ 4366909 w 7075385"/>
              <a:gd name="connsiteY71" fmla="*/ 2661587 h 4999673"/>
              <a:gd name="connsiteX72" fmla="*/ 4378484 w 7075385"/>
              <a:gd name="connsiteY72" fmla="*/ 2719460 h 4999673"/>
              <a:gd name="connsiteX73" fmla="*/ 4413208 w 7075385"/>
              <a:gd name="connsiteY73" fmla="*/ 2696311 h 4999673"/>
              <a:gd name="connsiteX74" fmla="*/ 4424783 w 7075385"/>
              <a:gd name="connsiteY74" fmla="*/ 2661587 h 4999673"/>
              <a:gd name="connsiteX75" fmla="*/ 4459507 w 7075385"/>
              <a:gd name="connsiteY75" fmla="*/ 2568989 h 4999673"/>
              <a:gd name="connsiteX76" fmla="*/ 4528955 w 7075385"/>
              <a:gd name="connsiteY76" fmla="*/ 2545840 h 4999673"/>
              <a:gd name="connsiteX77" fmla="*/ 4598403 w 7075385"/>
              <a:gd name="connsiteY77" fmla="*/ 2522690 h 4999673"/>
              <a:gd name="connsiteX78" fmla="*/ 4633127 w 7075385"/>
              <a:gd name="connsiteY78" fmla="*/ 2511116 h 4999673"/>
              <a:gd name="connsiteX79" fmla="*/ 4667851 w 7075385"/>
              <a:gd name="connsiteY79" fmla="*/ 2499541 h 4999673"/>
              <a:gd name="connsiteX80" fmla="*/ 4725725 w 7075385"/>
              <a:gd name="connsiteY80" fmla="*/ 2464817 h 4999673"/>
              <a:gd name="connsiteX81" fmla="*/ 4783598 w 7075385"/>
              <a:gd name="connsiteY81" fmla="*/ 2418518 h 4999673"/>
              <a:gd name="connsiteX82" fmla="*/ 4795173 w 7075385"/>
              <a:gd name="connsiteY82" fmla="*/ 2383794 h 4999673"/>
              <a:gd name="connsiteX83" fmla="*/ 4864621 w 7075385"/>
              <a:gd name="connsiteY83" fmla="*/ 2291197 h 4999673"/>
              <a:gd name="connsiteX84" fmla="*/ 4910919 w 7075385"/>
              <a:gd name="connsiteY84" fmla="*/ 2198599 h 4999673"/>
              <a:gd name="connsiteX85" fmla="*/ 4945644 w 7075385"/>
              <a:gd name="connsiteY85" fmla="*/ 2094427 h 4999673"/>
              <a:gd name="connsiteX86" fmla="*/ 4957218 w 7075385"/>
              <a:gd name="connsiteY86" fmla="*/ 2059703 h 4999673"/>
              <a:gd name="connsiteX87" fmla="*/ 4945644 w 7075385"/>
              <a:gd name="connsiteY87" fmla="*/ 2094427 h 4999673"/>
              <a:gd name="connsiteX88" fmla="*/ 4910919 w 7075385"/>
              <a:gd name="connsiteY88" fmla="*/ 2152300 h 4999673"/>
              <a:gd name="connsiteX89" fmla="*/ 4887770 w 7075385"/>
              <a:gd name="connsiteY89" fmla="*/ 2221749 h 4999673"/>
              <a:gd name="connsiteX90" fmla="*/ 4957218 w 7075385"/>
              <a:gd name="connsiteY90" fmla="*/ 2198599 h 4999673"/>
              <a:gd name="connsiteX91" fmla="*/ 5003517 w 7075385"/>
              <a:gd name="connsiteY91" fmla="*/ 2152300 h 4999673"/>
              <a:gd name="connsiteX92" fmla="*/ 5038241 w 7075385"/>
              <a:gd name="connsiteY92" fmla="*/ 2129151 h 4999673"/>
              <a:gd name="connsiteX93" fmla="*/ 5072965 w 7075385"/>
              <a:gd name="connsiteY93" fmla="*/ 2094427 h 4999673"/>
              <a:gd name="connsiteX94" fmla="*/ 5107689 w 7075385"/>
              <a:gd name="connsiteY94" fmla="*/ 2071278 h 4999673"/>
              <a:gd name="connsiteX95" fmla="*/ 5165563 w 7075385"/>
              <a:gd name="connsiteY95" fmla="*/ 2024979 h 4999673"/>
              <a:gd name="connsiteX96" fmla="*/ 5223436 w 7075385"/>
              <a:gd name="connsiteY96" fmla="*/ 1978680 h 4999673"/>
              <a:gd name="connsiteX97" fmla="*/ 5258160 w 7075385"/>
              <a:gd name="connsiteY97" fmla="*/ 1943956 h 4999673"/>
              <a:gd name="connsiteX98" fmla="*/ 5292884 w 7075385"/>
              <a:gd name="connsiteY98" fmla="*/ 1932381 h 4999673"/>
              <a:gd name="connsiteX99" fmla="*/ 5362332 w 7075385"/>
              <a:gd name="connsiteY99" fmla="*/ 1886083 h 4999673"/>
              <a:gd name="connsiteX100" fmla="*/ 5431780 w 7075385"/>
              <a:gd name="connsiteY100" fmla="*/ 1862933 h 4999673"/>
              <a:gd name="connsiteX101" fmla="*/ 5466504 w 7075385"/>
              <a:gd name="connsiteY101" fmla="*/ 1851359 h 4999673"/>
              <a:gd name="connsiteX102" fmla="*/ 5489654 w 7075385"/>
              <a:gd name="connsiteY102" fmla="*/ 1828209 h 4999673"/>
              <a:gd name="connsiteX103" fmla="*/ 5721147 w 7075385"/>
              <a:gd name="connsiteY103" fmla="*/ 1793485 h 4999673"/>
              <a:gd name="connsiteX104" fmla="*/ 5790595 w 7075385"/>
              <a:gd name="connsiteY104" fmla="*/ 1770336 h 4999673"/>
              <a:gd name="connsiteX105" fmla="*/ 5825319 w 7075385"/>
              <a:gd name="connsiteY105" fmla="*/ 1758761 h 4999673"/>
              <a:gd name="connsiteX106" fmla="*/ 5871618 w 7075385"/>
              <a:gd name="connsiteY106" fmla="*/ 1712462 h 4999673"/>
              <a:gd name="connsiteX107" fmla="*/ 5917917 w 7075385"/>
              <a:gd name="connsiteY107" fmla="*/ 1654589 h 4999673"/>
              <a:gd name="connsiteX108" fmla="*/ 5941066 w 7075385"/>
              <a:gd name="connsiteY108" fmla="*/ 1585141 h 4999673"/>
              <a:gd name="connsiteX109" fmla="*/ 5952641 w 7075385"/>
              <a:gd name="connsiteY109" fmla="*/ 1550417 h 4999673"/>
              <a:gd name="connsiteX110" fmla="*/ 5964216 w 7075385"/>
              <a:gd name="connsiteY110" fmla="*/ 1515693 h 4999673"/>
              <a:gd name="connsiteX111" fmla="*/ 5952641 w 7075385"/>
              <a:gd name="connsiteY111" fmla="*/ 1550417 h 4999673"/>
              <a:gd name="connsiteX112" fmla="*/ 5906342 w 7075385"/>
              <a:gd name="connsiteY112" fmla="*/ 1608290 h 4999673"/>
              <a:gd name="connsiteX113" fmla="*/ 5906342 w 7075385"/>
              <a:gd name="connsiteY113" fmla="*/ 1700888 h 4999673"/>
              <a:gd name="connsiteX114" fmla="*/ 5941066 w 7075385"/>
              <a:gd name="connsiteY114" fmla="*/ 1712462 h 4999673"/>
              <a:gd name="connsiteX115" fmla="*/ 5964216 w 7075385"/>
              <a:gd name="connsiteY115" fmla="*/ 1689313 h 4999673"/>
              <a:gd name="connsiteX116" fmla="*/ 5987365 w 7075385"/>
              <a:gd name="connsiteY116" fmla="*/ 1654589 h 4999673"/>
              <a:gd name="connsiteX117" fmla="*/ 6022089 w 7075385"/>
              <a:gd name="connsiteY117" fmla="*/ 1643014 h 4999673"/>
              <a:gd name="connsiteX118" fmla="*/ 6103112 w 7075385"/>
              <a:gd name="connsiteY118" fmla="*/ 1573566 h 4999673"/>
              <a:gd name="connsiteX119" fmla="*/ 6172560 w 7075385"/>
              <a:gd name="connsiteY119" fmla="*/ 1527268 h 4999673"/>
              <a:gd name="connsiteX120" fmla="*/ 6253583 w 7075385"/>
              <a:gd name="connsiteY120" fmla="*/ 1469394 h 4999673"/>
              <a:gd name="connsiteX121" fmla="*/ 6311456 w 7075385"/>
              <a:gd name="connsiteY121" fmla="*/ 1423095 h 4999673"/>
              <a:gd name="connsiteX122" fmla="*/ 6334606 w 7075385"/>
              <a:gd name="connsiteY122" fmla="*/ 1399946 h 4999673"/>
              <a:gd name="connsiteX123" fmla="*/ 6369330 w 7075385"/>
              <a:gd name="connsiteY123" fmla="*/ 1376797 h 4999673"/>
              <a:gd name="connsiteX124" fmla="*/ 6392479 w 7075385"/>
              <a:gd name="connsiteY124" fmla="*/ 1353647 h 4999673"/>
              <a:gd name="connsiteX125" fmla="*/ 6427203 w 7075385"/>
              <a:gd name="connsiteY125" fmla="*/ 1342073 h 4999673"/>
              <a:gd name="connsiteX126" fmla="*/ 6508226 w 7075385"/>
              <a:gd name="connsiteY126" fmla="*/ 1284199 h 4999673"/>
              <a:gd name="connsiteX127" fmla="*/ 6600823 w 7075385"/>
              <a:gd name="connsiteY127" fmla="*/ 1226326 h 4999673"/>
              <a:gd name="connsiteX128" fmla="*/ 6635547 w 7075385"/>
              <a:gd name="connsiteY128" fmla="*/ 1214751 h 4999673"/>
              <a:gd name="connsiteX129" fmla="*/ 6670271 w 7075385"/>
              <a:gd name="connsiteY129" fmla="*/ 1203176 h 4999673"/>
              <a:gd name="connsiteX130" fmla="*/ 6728145 w 7075385"/>
              <a:gd name="connsiteY130" fmla="*/ 1156878 h 4999673"/>
              <a:gd name="connsiteX131" fmla="*/ 6797593 w 7075385"/>
              <a:gd name="connsiteY131" fmla="*/ 1075855 h 4999673"/>
              <a:gd name="connsiteX132" fmla="*/ 6809168 w 7075385"/>
              <a:gd name="connsiteY132" fmla="*/ 1110579 h 4999673"/>
              <a:gd name="connsiteX133" fmla="*/ 6843892 w 7075385"/>
              <a:gd name="connsiteY133" fmla="*/ 1087430 h 4999673"/>
              <a:gd name="connsiteX134" fmla="*/ 6878616 w 7075385"/>
              <a:gd name="connsiteY134" fmla="*/ 1075855 h 4999673"/>
              <a:gd name="connsiteX135" fmla="*/ 6936489 w 7075385"/>
              <a:gd name="connsiteY135" fmla="*/ 1017981 h 4999673"/>
              <a:gd name="connsiteX136" fmla="*/ 7005937 w 7075385"/>
              <a:gd name="connsiteY136" fmla="*/ 994832 h 4999673"/>
              <a:gd name="connsiteX137" fmla="*/ 7029087 w 7075385"/>
              <a:gd name="connsiteY137" fmla="*/ 971683 h 4999673"/>
              <a:gd name="connsiteX138" fmla="*/ 7063811 w 7075385"/>
              <a:gd name="connsiteY138" fmla="*/ 960108 h 4999673"/>
              <a:gd name="connsiteX139" fmla="*/ 7075385 w 7075385"/>
              <a:gd name="connsiteY139" fmla="*/ 925384 h 4999673"/>
              <a:gd name="connsiteX140" fmla="*/ 7063811 w 7075385"/>
              <a:gd name="connsiteY140" fmla="*/ 844361 h 4999673"/>
              <a:gd name="connsiteX141" fmla="*/ 7040661 w 7075385"/>
              <a:gd name="connsiteY141" fmla="*/ 774913 h 4999673"/>
              <a:gd name="connsiteX142" fmla="*/ 7029087 w 7075385"/>
              <a:gd name="connsiteY142" fmla="*/ 740189 h 4999673"/>
              <a:gd name="connsiteX143" fmla="*/ 6971213 w 7075385"/>
              <a:gd name="connsiteY143" fmla="*/ 566569 h 4999673"/>
              <a:gd name="connsiteX144" fmla="*/ 6948064 w 7075385"/>
              <a:gd name="connsiteY144" fmla="*/ 497121 h 4999673"/>
              <a:gd name="connsiteX145" fmla="*/ 6936489 w 7075385"/>
              <a:gd name="connsiteY145" fmla="*/ 462397 h 4999673"/>
              <a:gd name="connsiteX146" fmla="*/ 6890190 w 7075385"/>
              <a:gd name="connsiteY146" fmla="*/ 392949 h 4999673"/>
              <a:gd name="connsiteX147" fmla="*/ 6832317 w 7075385"/>
              <a:gd name="connsiteY147" fmla="*/ 288776 h 4999673"/>
              <a:gd name="connsiteX148" fmla="*/ 6809168 w 7075385"/>
              <a:gd name="connsiteY148" fmla="*/ 254052 h 4999673"/>
              <a:gd name="connsiteX149" fmla="*/ 6797593 w 7075385"/>
              <a:gd name="connsiteY149" fmla="*/ 219328 h 4999673"/>
              <a:gd name="connsiteX150" fmla="*/ 6751294 w 7075385"/>
              <a:gd name="connsiteY150" fmla="*/ 161455 h 4999673"/>
              <a:gd name="connsiteX151" fmla="*/ 6647122 w 7075385"/>
              <a:gd name="connsiteY151" fmla="*/ 115156 h 4999673"/>
              <a:gd name="connsiteX152" fmla="*/ 6577674 w 7075385"/>
              <a:gd name="connsiteY152" fmla="*/ 92007 h 4999673"/>
              <a:gd name="connsiteX153" fmla="*/ 6485076 w 7075385"/>
              <a:gd name="connsiteY153" fmla="*/ 80432 h 4999673"/>
              <a:gd name="connsiteX154" fmla="*/ 6404054 w 7075385"/>
              <a:gd name="connsiteY154" fmla="*/ 68857 h 4999673"/>
              <a:gd name="connsiteX155" fmla="*/ 6346180 w 7075385"/>
              <a:gd name="connsiteY155" fmla="*/ 57283 h 4999673"/>
              <a:gd name="connsiteX156" fmla="*/ 6242008 w 7075385"/>
              <a:gd name="connsiteY156" fmla="*/ 45708 h 4999673"/>
              <a:gd name="connsiteX157" fmla="*/ 6160985 w 7075385"/>
              <a:gd name="connsiteY157" fmla="*/ 34133 h 4999673"/>
              <a:gd name="connsiteX158" fmla="*/ 5825319 w 7075385"/>
              <a:gd name="connsiteY158" fmla="*/ 22559 h 4999673"/>
              <a:gd name="connsiteX159" fmla="*/ 5026666 w 7075385"/>
              <a:gd name="connsiteY159" fmla="*/ 22559 h 4999673"/>
              <a:gd name="connsiteX160" fmla="*/ 4864621 w 7075385"/>
              <a:gd name="connsiteY160" fmla="*/ 34133 h 4999673"/>
              <a:gd name="connsiteX161" fmla="*/ 4228013 w 7075385"/>
              <a:gd name="connsiteY161" fmla="*/ 45708 h 4999673"/>
              <a:gd name="connsiteX162" fmla="*/ 4181714 w 7075385"/>
              <a:gd name="connsiteY162" fmla="*/ 68857 h 4999673"/>
              <a:gd name="connsiteX163" fmla="*/ 4158565 w 7075385"/>
              <a:gd name="connsiteY163" fmla="*/ 92007 h 4999673"/>
              <a:gd name="connsiteX164" fmla="*/ 4112266 w 7075385"/>
              <a:gd name="connsiteY164" fmla="*/ 115156 h 4999673"/>
              <a:gd name="connsiteX165" fmla="*/ 4054393 w 7075385"/>
              <a:gd name="connsiteY165" fmla="*/ 149880 h 4999673"/>
              <a:gd name="connsiteX166" fmla="*/ 4019669 w 7075385"/>
              <a:gd name="connsiteY166" fmla="*/ 173030 h 4999673"/>
              <a:gd name="connsiteX167" fmla="*/ 3938646 w 7075385"/>
              <a:gd name="connsiteY167" fmla="*/ 207754 h 4999673"/>
              <a:gd name="connsiteX168" fmla="*/ 3846049 w 7075385"/>
              <a:gd name="connsiteY168" fmla="*/ 277202 h 4999673"/>
              <a:gd name="connsiteX169" fmla="*/ 3753451 w 7075385"/>
              <a:gd name="connsiteY169" fmla="*/ 335075 h 4999673"/>
              <a:gd name="connsiteX170" fmla="*/ 3707152 w 7075385"/>
              <a:gd name="connsiteY170" fmla="*/ 369799 h 4999673"/>
              <a:gd name="connsiteX171" fmla="*/ 3637704 w 7075385"/>
              <a:gd name="connsiteY171" fmla="*/ 439247 h 4999673"/>
              <a:gd name="connsiteX172" fmla="*/ 3614555 w 7075385"/>
              <a:gd name="connsiteY172" fmla="*/ 462397 h 4999673"/>
              <a:gd name="connsiteX173" fmla="*/ 3579831 w 7075385"/>
              <a:gd name="connsiteY173" fmla="*/ 485546 h 4999673"/>
              <a:gd name="connsiteX174" fmla="*/ 3556682 w 7075385"/>
              <a:gd name="connsiteY174" fmla="*/ 520270 h 4999673"/>
              <a:gd name="connsiteX175" fmla="*/ 3533532 w 7075385"/>
              <a:gd name="connsiteY175" fmla="*/ 543419 h 4999673"/>
              <a:gd name="connsiteX176" fmla="*/ 3464084 w 7075385"/>
              <a:gd name="connsiteY176" fmla="*/ 647592 h 4999673"/>
              <a:gd name="connsiteX177" fmla="*/ 3440935 w 7075385"/>
              <a:gd name="connsiteY177" fmla="*/ 682316 h 4999673"/>
              <a:gd name="connsiteX178" fmla="*/ 3417785 w 7075385"/>
              <a:gd name="connsiteY178" fmla="*/ 728614 h 4999673"/>
              <a:gd name="connsiteX179" fmla="*/ 3394636 w 7075385"/>
              <a:gd name="connsiteY179" fmla="*/ 763338 h 4999673"/>
              <a:gd name="connsiteX180" fmla="*/ 3383061 w 7075385"/>
              <a:gd name="connsiteY180" fmla="*/ 798062 h 4999673"/>
              <a:gd name="connsiteX181" fmla="*/ 3359912 w 7075385"/>
              <a:gd name="connsiteY181" fmla="*/ 832787 h 4999673"/>
              <a:gd name="connsiteX182" fmla="*/ 3348337 w 7075385"/>
              <a:gd name="connsiteY182" fmla="*/ 867511 h 4999673"/>
              <a:gd name="connsiteX183" fmla="*/ 3325188 w 7075385"/>
              <a:gd name="connsiteY183" fmla="*/ 925384 h 4999673"/>
              <a:gd name="connsiteX184" fmla="*/ 3302038 w 7075385"/>
              <a:gd name="connsiteY184" fmla="*/ 960108 h 4999673"/>
              <a:gd name="connsiteX185" fmla="*/ 3278889 w 7075385"/>
              <a:gd name="connsiteY185" fmla="*/ 1052706 h 4999673"/>
              <a:gd name="connsiteX186" fmla="*/ 3116844 w 7075385"/>
              <a:gd name="connsiteY186" fmla="*/ 1295774 h 4999673"/>
              <a:gd name="connsiteX187" fmla="*/ 3035821 w 7075385"/>
              <a:gd name="connsiteY187" fmla="*/ 1399946 h 4999673"/>
              <a:gd name="connsiteX188" fmla="*/ 2376064 w 7075385"/>
              <a:gd name="connsiteY188" fmla="*/ 2210174 h 4999673"/>
              <a:gd name="connsiteX189" fmla="*/ 2306616 w 7075385"/>
              <a:gd name="connsiteY189" fmla="*/ 2291197 h 4999673"/>
              <a:gd name="connsiteX190" fmla="*/ 2179294 w 7075385"/>
              <a:gd name="connsiteY190" fmla="*/ 2453242 h 4999673"/>
              <a:gd name="connsiteX191" fmla="*/ 1959375 w 7075385"/>
              <a:gd name="connsiteY191" fmla="*/ 2684736 h 4999673"/>
              <a:gd name="connsiteX192" fmla="*/ 1820479 w 7075385"/>
              <a:gd name="connsiteY192" fmla="*/ 2858356 h 4999673"/>
              <a:gd name="connsiteX193" fmla="*/ 1785755 w 7075385"/>
              <a:gd name="connsiteY193" fmla="*/ 2893080 h 4999673"/>
              <a:gd name="connsiteX194" fmla="*/ 1739456 w 7075385"/>
              <a:gd name="connsiteY194" fmla="*/ 2950954 h 4999673"/>
              <a:gd name="connsiteX195" fmla="*/ 1693157 w 7075385"/>
              <a:gd name="connsiteY195" fmla="*/ 2997252 h 4999673"/>
              <a:gd name="connsiteX196" fmla="*/ 1658433 w 7075385"/>
              <a:gd name="connsiteY196" fmla="*/ 3043551 h 4999673"/>
              <a:gd name="connsiteX197" fmla="*/ 1623709 w 7075385"/>
              <a:gd name="connsiteY197" fmla="*/ 3078275 h 4999673"/>
              <a:gd name="connsiteX198" fmla="*/ 1600560 w 7075385"/>
              <a:gd name="connsiteY198" fmla="*/ 3112999 h 4999673"/>
              <a:gd name="connsiteX199" fmla="*/ 1542687 w 7075385"/>
              <a:gd name="connsiteY199" fmla="*/ 3159298 h 4999673"/>
              <a:gd name="connsiteX200" fmla="*/ 1484813 w 7075385"/>
              <a:gd name="connsiteY200" fmla="*/ 3182447 h 4999673"/>
              <a:gd name="connsiteX201" fmla="*/ 1415365 w 7075385"/>
              <a:gd name="connsiteY201" fmla="*/ 3228746 h 4999673"/>
              <a:gd name="connsiteX202" fmla="*/ 1137573 w 7075385"/>
              <a:gd name="connsiteY202" fmla="*/ 3518113 h 4999673"/>
              <a:gd name="connsiteX203" fmla="*/ 558838 w 7075385"/>
              <a:gd name="connsiteY203" fmla="*/ 4270468 h 4999673"/>
              <a:gd name="connsiteX204" fmla="*/ 443092 w 7075385"/>
              <a:gd name="connsiteY204" fmla="*/ 4420938 h 4999673"/>
              <a:gd name="connsiteX205" fmla="*/ 269471 w 7075385"/>
              <a:gd name="connsiteY205" fmla="*/ 4687156 h 4999673"/>
              <a:gd name="connsiteX206" fmla="*/ 234747 w 7075385"/>
              <a:gd name="connsiteY206" fmla="*/ 4733455 h 4999673"/>
              <a:gd name="connsiteX207" fmla="*/ 165299 w 7075385"/>
              <a:gd name="connsiteY207" fmla="*/ 4837627 h 4999673"/>
              <a:gd name="connsiteX208" fmla="*/ 130575 w 7075385"/>
              <a:gd name="connsiteY208" fmla="*/ 4883926 h 4999673"/>
              <a:gd name="connsiteX209" fmla="*/ 49552 w 7075385"/>
              <a:gd name="connsiteY209" fmla="*/ 4988098 h 4999673"/>
              <a:gd name="connsiteX210" fmla="*/ 3254 w 7075385"/>
              <a:gd name="connsiteY210" fmla="*/ 4976523 h 4999673"/>
              <a:gd name="connsiteX211" fmla="*/ 95851 w 7075385"/>
              <a:gd name="connsiteY211" fmla="*/ 4988098 h 4999673"/>
              <a:gd name="connsiteX212" fmla="*/ 130575 w 7075385"/>
              <a:gd name="connsiteY212" fmla="*/ 4999673 h 4999673"/>
              <a:gd name="connsiteX213" fmla="*/ 315770 w 7075385"/>
              <a:gd name="connsiteY213" fmla="*/ 4988098 h 4999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Lst>
            <a:rect l="l" t="t" r="r" b="b"/>
            <a:pathLst>
              <a:path w="7075385" h="4999673">
                <a:moveTo>
                  <a:pt x="315770" y="4988098"/>
                </a:moveTo>
                <a:lnTo>
                  <a:pt x="315770" y="4988098"/>
                </a:lnTo>
                <a:cubicBezTo>
                  <a:pt x="362069" y="4984240"/>
                  <a:pt x="408491" y="4981653"/>
                  <a:pt x="454666" y="4976523"/>
                </a:cubicBezTo>
                <a:cubicBezTo>
                  <a:pt x="522717" y="4968962"/>
                  <a:pt x="512929" y="4966148"/>
                  <a:pt x="570413" y="4953374"/>
                </a:cubicBezTo>
                <a:cubicBezTo>
                  <a:pt x="702698" y="4923977"/>
                  <a:pt x="561646" y="4958458"/>
                  <a:pt x="674585" y="4930225"/>
                </a:cubicBezTo>
                <a:cubicBezTo>
                  <a:pt x="771041" y="4934083"/>
                  <a:pt x="867868" y="4932501"/>
                  <a:pt x="963952" y="4941799"/>
                </a:cubicBezTo>
                <a:cubicBezTo>
                  <a:pt x="988240" y="4944149"/>
                  <a:pt x="1033401" y="4964949"/>
                  <a:pt x="1033401" y="4964949"/>
                </a:cubicBezTo>
                <a:cubicBezTo>
                  <a:pt x="1071983" y="4961091"/>
                  <a:pt x="1111530" y="4962778"/>
                  <a:pt x="1149147" y="4953374"/>
                </a:cubicBezTo>
                <a:cubicBezTo>
                  <a:pt x="1159734" y="4950727"/>
                  <a:pt x="1163776" y="4937042"/>
                  <a:pt x="1172297" y="4930225"/>
                </a:cubicBezTo>
                <a:cubicBezTo>
                  <a:pt x="1183160" y="4921535"/>
                  <a:pt x="1195446" y="4914792"/>
                  <a:pt x="1207021" y="4907075"/>
                </a:cubicBezTo>
                <a:cubicBezTo>
                  <a:pt x="1214737" y="4895500"/>
                  <a:pt x="1220333" y="4882188"/>
                  <a:pt x="1230170" y="4872351"/>
                </a:cubicBezTo>
                <a:cubicBezTo>
                  <a:pt x="1240007" y="4862514"/>
                  <a:pt x="1254031" y="4857892"/>
                  <a:pt x="1264894" y="4849202"/>
                </a:cubicBezTo>
                <a:cubicBezTo>
                  <a:pt x="1273416" y="4842385"/>
                  <a:pt x="1280327" y="4833769"/>
                  <a:pt x="1288044" y="4826052"/>
                </a:cubicBezTo>
                <a:cubicBezTo>
                  <a:pt x="1291902" y="4814477"/>
                  <a:pt x="1293341" y="4801790"/>
                  <a:pt x="1299618" y="4791328"/>
                </a:cubicBezTo>
                <a:cubicBezTo>
                  <a:pt x="1312516" y="4769831"/>
                  <a:pt x="1339296" y="4759587"/>
                  <a:pt x="1357492" y="4745030"/>
                </a:cubicBezTo>
                <a:cubicBezTo>
                  <a:pt x="1366013" y="4738213"/>
                  <a:pt x="1372925" y="4729597"/>
                  <a:pt x="1380641" y="4721880"/>
                </a:cubicBezTo>
                <a:cubicBezTo>
                  <a:pt x="1412269" y="4626998"/>
                  <a:pt x="1357561" y="4773865"/>
                  <a:pt x="1461664" y="4617708"/>
                </a:cubicBezTo>
                <a:cubicBezTo>
                  <a:pt x="1482608" y="4586292"/>
                  <a:pt x="1497430" y="4559139"/>
                  <a:pt x="1531112" y="4536685"/>
                </a:cubicBezTo>
                <a:cubicBezTo>
                  <a:pt x="1554261" y="4521252"/>
                  <a:pt x="1580887" y="4510060"/>
                  <a:pt x="1600560" y="4490387"/>
                </a:cubicBezTo>
                <a:cubicBezTo>
                  <a:pt x="1608276" y="4482670"/>
                  <a:pt x="1616892" y="4475758"/>
                  <a:pt x="1623709" y="4467237"/>
                </a:cubicBezTo>
                <a:cubicBezTo>
                  <a:pt x="1632399" y="4456374"/>
                  <a:pt x="1637022" y="4442350"/>
                  <a:pt x="1646859" y="4432513"/>
                </a:cubicBezTo>
                <a:cubicBezTo>
                  <a:pt x="1656696" y="4422677"/>
                  <a:pt x="1670720" y="4418054"/>
                  <a:pt x="1681583" y="4409364"/>
                </a:cubicBezTo>
                <a:cubicBezTo>
                  <a:pt x="1690104" y="4402547"/>
                  <a:pt x="1697016" y="4393931"/>
                  <a:pt x="1704732" y="4386214"/>
                </a:cubicBezTo>
                <a:cubicBezTo>
                  <a:pt x="1700874" y="4374639"/>
                  <a:pt x="1687700" y="4362403"/>
                  <a:pt x="1693157" y="4351490"/>
                </a:cubicBezTo>
                <a:cubicBezTo>
                  <a:pt x="1698614" y="4340577"/>
                  <a:pt x="1717420" y="4346193"/>
                  <a:pt x="1727882" y="4339916"/>
                </a:cubicBezTo>
                <a:cubicBezTo>
                  <a:pt x="1751057" y="4326011"/>
                  <a:pt x="1757483" y="4301522"/>
                  <a:pt x="1774180" y="4282042"/>
                </a:cubicBezTo>
                <a:cubicBezTo>
                  <a:pt x="1788384" y="4265471"/>
                  <a:pt x="1802319" y="4247850"/>
                  <a:pt x="1820479" y="4235743"/>
                </a:cubicBezTo>
                <a:cubicBezTo>
                  <a:pt x="1844428" y="4219777"/>
                  <a:pt x="1891662" y="4194847"/>
                  <a:pt x="1913076" y="4166295"/>
                </a:cubicBezTo>
                <a:cubicBezTo>
                  <a:pt x="1929769" y="4144037"/>
                  <a:pt x="1939701" y="4116520"/>
                  <a:pt x="1959375" y="4096847"/>
                </a:cubicBezTo>
                <a:cubicBezTo>
                  <a:pt x="1967092" y="4089131"/>
                  <a:pt x="1974003" y="4080515"/>
                  <a:pt x="1982525" y="4073698"/>
                </a:cubicBezTo>
                <a:cubicBezTo>
                  <a:pt x="2015949" y="4046959"/>
                  <a:pt x="2015555" y="4058453"/>
                  <a:pt x="2040398" y="4027399"/>
                </a:cubicBezTo>
                <a:cubicBezTo>
                  <a:pt x="2049088" y="4016536"/>
                  <a:pt x="2057326" y="4005117"/>
                  <a:pt x="2063547" y="3992675"/>
                </a:cubicBezTo>
                <a:cubicBezTo>
                  <a:pt x="2069003" y="3981762"/>
                  <a:pt x="2068354" y="3968103"/>
                  <a:pt x="2075122" y="3957951"/>
                </a:cubicBezTo>
                <a:cubicBezTo>
                  <a:pt x="2101881" y="3917813"/>
                  <a:pt x="2111355" y="3928548"/>
                  <a:pt x="2144570" y="3900078"/>
                </a:cubicBezTo>
                <a:cubicBezTo>
                  <a:pt x="2242807" y="3815875"/>
                  <a:pt x="2145875" y="3883775"/>
                  <a:pt x="2225593" y="3830630"/>
                </a:cubicBezTo>
                <a:cubicBezTo>
                  <a:pt x="2245694" y="3770328"/>
                  <a:pt x="2224001" y="3818152"/>
                  <a:pt x="2260317" y="3772756"/>
                </a:cubicBezTo>
                <a:cubicBezTo>
                  <a:pt x="2269007" y="3761893"/>
                  <a:pt x="2274413" y="3748594"/>
                  <a:pt x="2283466" y="3738032"/>
                </a:cubicBezTo>
                <a:cubicBezTo>
                  <a:pt x="2297670" y="3721461"/>
                  <a:pt x="2317658" y="3709893"/>
                  <a:pt x="2329765" y="3691733"/>
                </a:cubicBezTo>
                <a:cubicBezTo>
                  <a:pt x="2368048" y="3634308"/>
                  <a:pt x="2343077" y="3666847"/>
                  <a:pt x="2410788" y="3599136"/>
                </a:cubicBezTo>
                <a:lnTo>
                  <a:pt x="2468661" y="3541262"/>
                </a:lnTo>
                <a:cubicBezTo>
                  <a:pt x="2476378" y="3533545"/>
                  <a:pt x="2482731" y="3524166"/>
                  <a:pt x="2491811" y="3518113"/>
                </a:cubicBezTo>
                <a:lnTo>
                  <a:pt x="2526535" y="3494964"/>
                </a:lnTo>
                <a:cubicBezTo>
                  <a:pt x="2548665" y="3428571"/>
                  <a:pt x="2523127" y="3487933"/>
                  <a:pt x="2561259" y="3437090"/>
                </a:cubicBezTo>
                <a:cubicBezTo>
                  <a:pt x="2577952" y="3414832"/>
                  <a:pt x="2587884" y="3387315"/>
                  <a:pt x="2607557" y="3367642"/>
                </a:cubicBezTo>
                <a:lnTo>
                  <a:pt x="2653856" y="3321343"/>
                </a:lnTo>
                <a:cubicBezTo>
                  <a:pt x="2661573" y="3313627"/>
                  <a:pt x="2670953" y="3307274"/>
                  <a:pt x="2677006" y="3298194"/>
                </a:cubicBezTo>
                <a:cubicBezTo>
                  <a:pt x="2692439" y="3275045"/>
                  <a:pt x="2703631" y="3248419"/>
                  <a:pt x="2723304" y="3228746"/>
                </a:cubicBezTo>
                <a:cubicBezTo>
                  <a:pt x="2738737" y="3213313"/>
                  <a:pt x="2757496" y="3200607"/>
                  <a:pt x="2769603" y="3182447"/>
                </a:cubicBezTo>
                <a:cubicBezTo>
                  <a:pt x="2798805" y="3138643"/>
                  <a:pt x="2782915" y="3157559"/>
                  <a:pt x="2815902" y="3124574"/>
                </a:cubicBezTo>
                <a:cubicBezTo>
                  <a:pt x="2848687" y="3026214"/>
                  <a:pt x="2802963" y="3146136"/>
                  <a:pt x="2850626" y="3066700"/>
                </a:cubicBezTo>
                <a:cubicBezTo>
                  <a:pt x="2887898" y="3004580"/>
                  <a:pt x="2827766" y="3054933"/>
                  <a:pt x="2896925" y="3008827"/>
                </a:cubicBezTo>
                <a:cubicBezTo>
                  <a:pt x="2941508" y="2941951"/>
                  <a:pt x="2894781" y="3002397"/>
                  <a:pt x="2954798" y="2950954"/>
                </a:cubicBezTo>
                <a:cubicBezTo>
                  <a:pt x="2971369" y="2936750"/>
                  <a:pt x="2982937" y="2916762"/>
                  <a:pt x="3001097" y="2904655"/>
                </a:cubicBezTo>
                <a:cubicBezTo>
                  <a:pt x="3107973" y="2833405"/>
                  <a:pt x="2976506" y="2924328"/>
                  <a:pt x="3058970" y="2858356"/>
                </a:cubicBezTo>
                <a:cubicBezTo>
                  <a:pt x="3069833" y="2849666"/>
                  <a:pt x="3082831" y="2843897"/>
                  <a:pt x="3093694" y="2835207"/>
                </a:cubicBezTo>
                <a:cubicBezTo>
                  <a:pt x="3123759" y="2811155"/>
                  <a:pt x="3111488" y="2806721"/>
                  <a:pt x="3151568" y="2788908"/>
                </a:cubicBezTo>
                <a:cubicBezTo>
                  <a:pt x="3223532" y="2756924"/>
                  <a:pt x="3251190" y="2762741"/>
                  <a:pt x="3336763" y="2754184"/>
                </a:cubicBezTo>
                <a:cubicBezTo>
                  <a:pt x="3367629" y="2746468"/>
                  <a:pt x="3399177" y="2741096"/>
                  <a:pt x="3429360" y="2731035"/>
                </a:cubicBezTo>
                <a:cubicBezTo>
                  <a:pt x="3440935" y="2727177"/>
                  <a:pt x="3452353" y="2722812"/>
                  <a:pt x="3464084" y="2719460"/>
                </a:cubicBezTo>
                <a:cubicBezTo>
                  <a:pt x="3479380" y="2715090"/>
                  <a:pt x="3495146" y="2712456"/>
                  <a:pt x="3510383" y="2707885"/>
                </a:cubicBezTo>
                <a:cubicBezTo>
                  <a:pt x="3533755" y="2700873"/>
                  <a:pt x="3556682" y="2692452"/>
                  <a:pt x="3579831" y="2684736"/>
                </a:cubicBezTo>
                <a:cubicBezTo>
                  <a:pt x="3591406" y="2680878"/>
                  <a:pt x="3602718" y="2676120"/>
                  <a:pt x="3614555" y="2673161"/>
                </a:cubicBezTo>
                <a:cubicBezTo>
                  <a:pt x="3629988" y="2669303"/>
                  <a:pt x="3645325" y="2665038"/>
                  <a:pt x="3660854" y="2661587"/>
                </a:cubicBezTo>
                <a:cubicBezTo>
                  <a:pt x="3729037" y="2646435"/>
                  <a:pt x="3731133" y="2648461"/>
                  <a:pt x="3811325" y="2638437"/>
                </a:cubicBezTo>
                <a:cubicBezTo>
                  <a:pt x="3822900" y="2634579"/>
                  <a:pt x="3838957" y="2636790"/>
                  <a:pt x="3846049" y="2626862"/>
                </a:cubicBezTo>
                <a:cubicBezTo>
                  <a:pt x="3860232" y="2607006"/>
                  <a:pt x="3886452" y="2540160"/>
                  <a:pt x="3869198" y="2557414"/>
                </a:cubicBezTo>
                <a:cubicBezTo>
                  <a:pt x="3757758" y="2668854"/>
                  <a:pt x="3870255" y="2550304"/>
                  <a:pt x="3799750" y="2638437"/>
                </a:cubicBezTo>
                <a:cubicBezTo>
                  <a:pt x="3792933" y="2646959"/>
                  <a:pt x="3766248" y="2658136"/>
                  <a:pt x="3776601" y="2661587"/>
                </a:cubicBezTo>
                <a:cubicBezTo>
                  <a:pt x="3803517" y="2670559"/>
                  <a:pt x="3842429" y="2642006"/>
                  <a:pt x="3869198" y="2638437"/>
                </a:cubicBezTo>
                <a:cubicBezTo>
                  <a:pt x="3915250" y="2632297"/>
                  <a:pt x="3961795" y="2630720"/>
                  <a:pt x="4008094" y="2626862"/>
                </a:cubicBezTo>
                <a:cubicBezTo>
                  <a:pt x="4119983" y="2630720"/>
                  <a:pt x="4232325" y="2627653"/>
                  <a:pt x="4343760" y="2638437"/>
                </a:cubicBezTo>
                <a:cubicBezTo>
                  <a:pt x="4354622" y="2639488"/>
                  <a:pt x="4362610" y="2651557"/>
                  <a:pt x="4366909" y="2661587"/>
                </a:cubicBezTo>
                <a:cubicBezTo>
                  <a:pt x="4374659" y="2679669"/>
                  <a:pt x="4374626" y="2700169"/>
                  <a:pt x="4378484" y="2719460"/>
                </a:cubicBezTo>
                <a:cubicBezTo>
                  <a:pt x="4390059" y="2711744"/>
                  <a:pt x="4404518" y="2707174"/>
                  <a:pt x="4413208" y="2696311"/>
                </a:cubicBezTo>
                <a:cubicBezTo>
                  <a:pt x="4420830" y="2686784"/>
                  <a:pt x="4421824" y="2673424"/>
                  <a:pt x="4424783" y="2661587"/>
                </a:cubicBezTo>
                <a:cubicBezTo>
                  <a:pt x="4430835" y="2637377"/>
                  <a:pt x="4431277" y="2586632"/>
                  <a:pt x="4459507" y="2568989"/>
                </a:cubicBezTo>
                <a:cubicBezTo>
                  <a:pt x="4480200" y="2556056"/>
                  <a:pt x="4505806" y="2553556"/>
                  <a:pt x="4528955" y="2545840"/>
                </a:cubicBezTo>
                <a:lnTo>
                  <a:pt x="4598403" y="2522690"/>
                </a:lnTo>
                <a:lnTo>
                  <a:pt x="4633127" y="2511116"/>
                </a:lnTo>
                <a:lnTo>
                  <a:pt x="4667851" y="2499541"/>
                </a:lnTo>
                <a:cubicBezTo>
                  <a:pt x="4713068" y="2454326"/>
                  <a:pt x="4665622" y="2494868"/>
                  <a:pt x="4725725" y="2464817"/>
                </a:cubicBezTo>
                <a:cubicBezTo>
                  <a:pt x="4754930" y="2450215"/>
                  <a:pt x="4762065" y="2440052"/>
                  <a:pt x="4783598" y="2418518"/>
                </a:cubicBezTo>
                <a:cubicBezTo>
                  <a:pt x="4787456" y="2406943"/>
                  <a:pt x="4789248" y="2394459"/>
                  <a:pt x="4795173" y="2383794"/>
                </a:cubicBezTo>
                <a:cubicBezTo>
                  <a:pt x="4827895" y="2324895"/>
                  <a:pt x="4829497" y="2326319"/>
                  <a:pt x="4864621" y="2291197"/>
                </a:cubicBezTo>
                <a:cubicBezTo>
                  <a:pt x="4891221" y="2211396"/>
                  <a:pt x="4870516" y="2239004"/>
                  <a:pt x="4910919" y="2198599"/>
                </a:cubicBezTo>
                <a:lnTo>
                  <a:pt x="4945644" y="2094427"/>
                </a:lnTo>
                <a:lnTo>
                  <a:pt x="4957218" y="2059703"/>
                </a:lnTo>
                <a:lnTo>
                  <a:pt x="4945644" y="2094427"/>
                </a:lnTo>
                <a:cubicBezTo>
                  <a:pt x="4930619" y="2139503"/>
                  <a:pt x="4942696" y="2120525"/>
                  <a:pt x="4910919" y="2152300"/>
                </a:cubicBezTo>
                <a:cubicBezTo>
                  <a:pt x="4903203" y="2175450"/>
                  <a:pt x="4864620" y="2229466"/>
                  <a:pt x="4887770" y="2221749"/>
                </a:cubicBezTo>
                <a:lnTo>
                  <a:pt x="4957218" y="2198599"/>
                </a:lnTo>
                <a:cubicBezTo>
                  <a:pt x="4972651" y="2183166"/>
                  <a:pt x="4985357" y="2164407"/>
                  <a:pt x="5003517" y="2152300"/>
                </a:cubicBezTo>
                <a:cubicBezTo>
                  <a:pt x="5015092" y="2144584"/>
                  <a:pt x="5027554" y="2138057"/>
                  <a:pt x="5038241" y="2129151"/>
                </a:cubicBezTo>
                <a:cubicBezTo>
                  <a:pt x="5050816" y="2118672"/>
                  <a:pt x="5060390" y="2104906"/>
                  <a:pt x="5072965" y="2094427"/>
                </a:cubicBezTo>
                <a:cubicBezTo>
                  <a:pt x="5083652" y="2085521"/>
                  <a:pt x="5096826" y="2079968"/>
                  <a:pt x="5107689" y="2071278"/>
                </a:cubicBezTo>
                <a:cubicBezTo>
                  <a:pt x="5190146" y="2005311"/>
                  <a:pt x="5058693" y="2096223"/>
                  <a:pt x="5165563" y="2024979"/>
                </a:cubicBezTo>
                <a:cubicBezTo>
                  <a:pt x="5217334" y="1947321"/>
                  <a:pt x="5156347" y="2023406"/>
                  <a:pt x="5223436" y="1978680"/>
                </a:cubicBezTo>
                <a:cubicBezTo>
                  <a:pt x="5237056" y="1969600"/>
                  <a:pt x="5244540" y="1953036"/>
                  <a:pt x="5258160" y="1943956"/>
                </a:cubicBezTo>
                <a:cubicBezTo>
                  <a:pt x="5268312" y="1937188"/>
                  <a:pt x="5282219" y="1938306"/>
                  <a:pt x="5292884" y="1932381"/>
                </a:cubicBezTo>
                <a:cubicBezTo>
                  <a:pt x="5317205" y="1918870"/>
                  <a:pt x="5335938" y="1894881"/>
                  <a:pt x="5362332" y="1886083"/>
                </a:cubicBezTo>
                <a:lnTo>
                  <a:pt x="5431780" y="1862933"/>
                </a:lnTo>
                <a:lnTo>
                  <a:pt x="5466504" y="1851359"/>
                </a:lnTo>
                <a:cubicBezTo>
                  <a:pt x="5474221" y="1843642"/>
                  <a:pt x="5479893" y="1833089"/>
                  <a:pt x="5489654" y="1828209"/>
                </a:cubicBezTo>
                <a:cubicBezTo>
                  <a:pt x="5563488" y="1791292"/>
                  <a:pt x="5639039" y="1799350"/>
                  <a:pt x="5721147" y="1793485"/>
                </a:cubicBezTo>
                <a:lnTo>
                  <a:pt x="5790595" y="1770336"/>
                </a:lnTo>
                <a:lnTo>
                  <a:pt x="5825319" y="1758761"/>
                </a:lnTo>
                <a:lnTo>
                  <a:pt x="5871618" y="1712462"/>
                </a:lnTo>
                <a:cubicBezTo>
                  <a:pt x="5890861" y="1693219"/>
                  <a:pt x="5906235" y="1680875"/>
                  <a:pt x="5917917" y="1654589"/>
                </a:cubicBezTo>
                <a:cubicBezTo>
                  <a:pt x="5927827" y="1632291"/>
                  <a:pt x="5933350" y="1608290"/>
                  <a:pt x="5941066" y="1585141"/>
                </a:cubicBezTo>
                <a:lnTo>
                  <a:pt x="5952641" y="1550417"/>
                </a:lnTo>
                <a:lnTo>
                  <a:pt x="5964216" y="1515693"/>
                </a:lnTo>
                <a:cubicBezTo>
                  <a:pt x="5960358" y="1527268"/>
                  <a:pt x="5958097" y="1539504"/>
                  <a:pt x="5952641" y="1550417"/>
                </a:cubicBezTo>
                <a:cubicBezTo>
                  <a:pt x="5938039" y="1579622"/>
                  <a:pt x="5927876" y="1586757"/>
                  <a:pt x="5906342" y="1608290"/>
                </a:cubicBezTo>
                <a:cubicBezTo>
                  <a:pt x="5889781" y="1657973"/>
                  <a:pt x="5861449" y="1673952"/>
                  <a:pt x="5906342" y="1700888"/>
                </a:cubicBezTo>
                <a:cubicBezTo>
                  <a:pt x="5916804" y="1707165"/>
                  <a:pt x="5929491" y="1708604"/>
                  <a:pt x="5941066" y="1712462"/>
                </a:cubicBezTo>
                <a:cubicBezTo>
                  <a:pt x="5948783" y="1704746"/>
                  <a:pt x="5957399" y="1697834"/>
                  <a:pt x="5964216" y="1689313"/>
                </a:cubicBezTo>
                <a:cubicBezTo>
                  <a:pt x="5972906" y="1678450"/>
                  <a:pt x="5976502" y="1663279"/>
                  <a:pt x="5987365" y="1654589"/>
                </a:cubicBezTo>
                <a:cubicBezTo>
                  <a:pt x="5996892" y="1646967"/>
                  <a:pt x="6011176" y="1648470"/>
                  <a:pt x="6022089" y="1643014"/>
                </a:cubicBezTo>
                <a:cubicBezTo>
                  <a:pt x="6093653" y="1607232"/>
                  <a:pt x="6017668" y="1630528"/>
                  <a:pt x="6103112" y="1573566"/>
                </a:cubicBezTo>
                <a:cubicBezTo>
                  <a:pt x="6126261" y="1558133"/>
                  <a:pt x="6152887" y="1546941"/>
                  <a:pt x="6172560" y="1527268"/>
                </a:cubicBezTo>
                <a:cubicBezTo>
                  <a:pt x="6227486" y="1472342"/>
                  <a:pt x="6198154" y="1487871"/>
                  <a:pt x="6253583" y="1469394"/>
                </a:cubicBezTo>
                <a:cubicBezTo>
                  <a:pt x="6299687" y="1400237"/>
                  <a:pt x="6249337" y="1460366"/>
                  <a:pt x="6311456" y="1423095"/>
                </a:cubicBezTo>
                <a:cubicBezTo>
                  <a:pt x="6320814" y="1417480"/>
                  <a:pt x="6326084" y="1406763"/>
                  <a:pt x="6334606" y="1399946"/>
                </a:cubicBezTo>
                <a:cubicBezTo>
                  <a:pt x="6345469" y="1391256"/>
                  <a:pt x="6358467" y="1385487"/>
                  <a:pt x="6369330" y="1376797"/>
                </a:cubicBezTo>
                <a:cubicBezTo>
                  <a:pt x="6377851" y="1369980"/>
                  <a:pt x="6383121" y="1359262"/>
                  <a:pt x="6392479" y="1353647"/>
                </a:cubicBezTo>
                <a:cubicBezTo>
                  <a:pt x="6402941" y="1347370"/>
                  <a:pt x="6415628" y="1345931"/>
                  <a:pt x="6427203" y="1342073"/>
                </a:cubicBezTo>
                <a:cubicBezTo>
                  <a:pt x="6482129" y="1287147"/>
                  <a:pt x="6452797" y="1302676"/>
                  <a:pt x="6508226" y="1284199"/>
                </a:cubicBezTo>
                <a:cubicBezTo>
                  <a:pt x="6544911" y="1229171"/>
                  <a:pt x="6518178" y="1253874"/>
                  <a:pt x="6600823" y="1226326"/>
                </a:cubicBezTo>
                <a:lnTo>
                  <a:pt x="6635547" y="1214751"/>
                </a:lnTo>
                <a:lnTo>
                  <a:pt x="6670271" y="1203176"/>
                </a:lnTo>
                <a:cubicBezTo>
                  <a:pt x="6749089" y="1124361"/>
                  <a:pt x="6625918" y="1244501"/>
                  <a:pt x="6728145" y="1156878"/>
                </a:cubicBezTo>
                <a:cubicBezTo>
                  <a:pt x="6771806" y="1119454"/>
                  <a:pt x="6770288" y="1116813"/>
                  <a:pt x="6797593" y="1075855"/>
                </a:cubicBezTo>
                <a:cubicBezTo>
                  <a:pt x="6801451" y="1087430"/>
                  <a:pt x="6797331" y="1107620"/>
                  <a:pt x="6809168" y="1110579"/>
                </a:cubicBezTo>
                <a:cubicBezTo>
                  <a:pt x="6822664" y="1113953"/>
                  <a:pt x="6831450" y="1093651"/>
                  <a:pt x="6843892" y="1087430"/>
                </a:cubicBezTo>
                <a:cubicBezTo>
                  <a:pt x="6854805" y="1081974"/>
                  <a:pt x="6867041" y="1079713"/>
                  <a:pt x="6878616" y="1075855"/>
                </a:cubicBezTo>
                <a:cubicBezTo>
                  <a:pt x="6897907" y="1056564"/>
                  <a:pt x="6910607" y="1026608"/>
                  <a:pt x="6936489" y="1017981"/>
                </a:cubicBezTo>
                <a:lnTo>
                  <a:pt x="7005937" y="994832"/>
                </a:lnTo>
                <a:cubicBezTo>
                  <a:pt x="7013654" y="987116"/>
                  <a:pt x="7019729" y="977298"/>
                  <a:pt x="7029087" y="971683"/>
                </a:cubicBezTo>
                <a:cubicBezTo>
                  <a:pt x="7039549" y="965406"/>
                  <a:pt x="7055184" y="968735"/>
                  <a:pt x="7063811" y="960108"/>
                </a:cubicBezTo>
                <a:cubicBezTo>
                  <a:pt x="7072438" y="951481"/>
                  <a:pt x="7071527" y="936959"/>
                  <a:pt x="7075385" y="925384"/>
                </a:cubicBezTo>
                <a:cubicBezTo>
                  <a:pt x="7071527" y="898376"/>
                  <a:pt x="7069946" y="870944"/>
                  <a:pt x="7063811" y="844361"/>
                </a:cubicBezTo>
                <a:cubicBezTo>
                  <a:pt x="7058324" y="820584"/>
                  <a:pt x="7048377" y="798062"/>
                  <a:pt x="7040661" y="774913"/>
                </a:cubicBezTo>
                <a:lnTo>
                  <a:pt x="7029087" y="740189"/>
                </a:lnTo>
                <a:lnTo>
                  <a:pt x="6971213" y="566569"/>
                </a:lnTo>
                <a:lnTo>
                  <a:pt x="6948064" y="497121"/>
                </a:lnTo>
                <a:cubicBezTo>
                  <a:pt x="6944206" y="485546"/>
                  <a:pt x="6943257" y="472549"/>
                  <a:pt x="6936489" y="462397"/>
                </a:cubicBezTo>
                <a:lnTo>
                  <a:pt x="6890190" y="392949"/>
                </a:lnTo>
                <a:cubicBezTo>
                  <a:pt x="6869818" y="331830"/>
                  <a:pt x="6885384" y="368377"/>
                  <a:pt x="6832317" y="288776"/>
                </a:cubicBezTo>
                <a:cubicBezTo>
                  <a:pt x="6824601" y="277201"/>
                  <a:pt x="6813567" y="267249"/>
                  <a:pt x="6809168" y="254052"/>
                </a:cubicBezTo>
                <a:cubicBezTo>
                  <a:pt x="6805310" y="242477"/>
                  <a:pt x="6803049" y="230241"/>
                  <a:pt x="6797593" y="219328"/>
                </a:cubicBezTo>
                <a:cubicBezTo>
                  <a:pt x="6787565" y="199272"/>
                  <a:pt x="6769239" y="175811"/>
                  <a:pt x="6751294" y="161455"/>
                </a:cubicBezTo>
                <a:cubicBezTo>
                  <a:pt x="6711988" y="130011"/>
                  <a:pt x="6702189" y="133512"/>
                  <a:pt x="6647122" y="115156"/>
                </a:cubicBezTo>
                <a:lnTo>
                  <a:pt x="6577674" y="92007"/>
                </a:lnTo>
                <a:lnTo>
                  <a:pt x="6485076" y="80432"/>
                </a:lnTo>
                <a:cubicBezTo>
                  <a:pt x="6458034" y="76826"/>
                  <a:pt x="6430964" y="73342"/>
                  <a:pt x="6404054" y="68857"/>
                </a:cubicBezTo>
                <a:cubicBezTo>
                  <a:pt x="6384648" y="65623"/>
                  <a:pt x="6365656" y="60065"/>
                  <a:pt x="6346180" y="57283"/>
                </a:cubicBezTo>
                <a:cubicBezTo>
                  <a:pt x="6311593" y="52342"/>
                  <a:pt x="6276676" y="50042"/>
                  <a:pt x="6242008" y="45708"/>
                </a:cubicBezTo>
                <a:cubicBezTo>
                  <a:pt x="6214937" y="42324"/>
                  <a:pt x="6188225" y="35646"/>
                  <a:pt x="6160985" y="34133"/>
                </a:cubicBezTo>
                <a:cubicBezTo>
                  <a:pt x="6049202" y="27923"/>
                  <a:pt x="5937208" y="26417"/>
                  <a:pt x="5825319" y="22559"/>
                </a:cubicBezTo>
                <a:cubicBezTo>
                  <a:pt x="5505754" y="-17388"/>
                  <a:pt x="5713897" y="4233"/>
                  <a:pt x="5026666" y="22559"/>
                </a:cubicBezTo>
                <a:cubicBezTo>
                  <a:pt x="4972533" y="24003"/>
                  <a:pt x="4918751" y="32564"/>
                  <a:pt x="4864621" y="34133"/>
                </a:cubicBezTo>
                <a:cubicBezTo>
                  <a:pt x="4652472" y="40282"/>
                  <a:pt x="4440216" y="41850"/>
                  <a:pt x="4228013" y="45708"/>
                </a:cubicBezTo>
                <a:cubicBezTo>
                  <a:pt x="4212580" y="53424"/>
                  <a:pt x="4196071" y="59286"/>
                  <a:pt x="4181714" y="68857"/>
                </a:cubicBezTo>
                <a:cubicBezTo>
                  <a:pt x="4172634" y="74910"/>
                  <a:pt x="4167645" y="85954"/>
                  <a:pt x="4158565" y="92007"/>
                </a:cubicBezTo>
                <a:cubicBezTo>
                  <a:pt x="4144208" y="101578"/>
                  <a:pt x="4127349" y="106776"/>
                  <a:pt x="4112266" y="115156"/>
                </a:cubicBezTo>
                <a:cubicBezTo>
                  <a:pt x="4092600" y="126081"/>
                  <a:pt x="4073470" y="137956"/>
                  <a:pt x="4054393" y="149880"/>
                </a:cubicBezTo>
                <a:cubicBezTo>
                  <a:pt x="4042596" y="157253"/>
                  <a:pt x="4032112" y="166809"/>
                  <a:pt x="4019669" y="173030"/>
                </a:cubicBezTo>
                <a:cubicBezTo>
                  <a:pt x="3889795" y="237967"/>
                  <a:pt x="4107272" y="111396"/>
                  <a:pt x="3938646" y="207754"/>
                </a:cubicBezTo>
                <a:cubicBezTo>
                  <a:pt x="3892429" y="234164"/>
                  <a:pt x="3898690" y="240758"/>
                  <a:pt x="3846049" y="277202"/>
                </a:cubicBezTo>
                <a:cubicBezTo>
                  <a:pt x="3816122" y="297920"/>
                  <a:pt x="3782570" y="313236"/>
                  <a:pt x="3753451" y="335075"/>
                </a:cubicBezTo>
                <a:cubicBezTo>
                  <a:pt x="3738018" y="346650"/>
                  <a:pt x="3721491" y="356894"/>
                  <a:pt x="3707152" y="369799"/>
                </a:cubicBezTo>
                <a:cubicBezTo>
                  <a:pt x="3682818" y="391700"/>
                  <a:pt x="3660853" y="416098"/>
                  <a:pt x="3637704" y="439247"/>
                </a:cubicBezTo>
                <a:cubicBezTo>
                  <a:pt x="3629988" y="446964"/>
                  <a:pt x="3623635" y="456344"/>
                  <a:pt x="3614555" y="462397"/>
                </a:cubicBezTo>
                <a:lnTo>
                  <a:pt x="3579831" y="485546"/>
                </a:lnTo>
                <a:cubicBezTo>
                  <a:pt x="3572115" y="497121"/>
                  <a:pt x="3565372" y="509407"/>
                  <a:pt x="3556682" y="520270"/>
                </a:cubicBezTo>
                <a:cubicBezTo>
                  <a:pt x="3549865" y="528791"/>
                  <a:pt x="3539951" y="534593"/>
                  <a:pt x="3533532" y="543419"/>
                </a:cubicBezTo>
                <a:cubicBezTo>
                  <a:pt x="3508986" y="577170"/>
                  <a:pt x="3487233" y="612868"/>
                  <a:pt x="3464084" y="647592"/>
                </a:cubicBezTo>
                <a:cubicBezTo>
                  <a:pt x="3456368" y="659167"/>
                  <a:pt x="3447156" y="669874"/>
                  <a:pt x="3440935" y="682316"/>
                </a:cubicBezTo>
                <a:cubicBezTo>
                  <a:pt x="3433218" y="697749"/>
                  <a:pt x="3426346" y="713633"/>
                  <a:pt x="3417785" y="728614"/>
                </a:cubicBezTo>
                <a:cubicBezTo>
                  <a:pt x="3410883" y="740692"/>
                  <a:pt x="3400857" y="750896"/>
                  <a:pt x="3394636" y="763338"/>
                </a:cubicBezTo>
                <a:cubicBezTo>
                  <a:pt x="3389180" y="774251"/>
                  <a:pt x="3388517" y="787149"/>
                  <a:pt x="3383061" y="798062"/>
                </a:cubicBezTo>
                <a:cubicBezTo>
                  <a:pt x="3376840" y="810505"/>
                  <a:pt x="3366133" y="820344"/>
                  <a:pt x="3359912" y="832787"/>
                </a:cubicBezTo>
                <a:cubicBezTo>
                  <a:pt x="3354456" y="843700"/>
                  <a:pt x="3352621" y="856087"/>
                  <a:pt x="3348337" y="867511"/>
                </a:cubicBezTo>
                <a:cubicBezTo>
                  <a:pt x="3341042" y="886965"/>
                  <a:pt x="3334480" y="906801"/>
                  <a:pt x="3325188" y="925384"/>
                </a:cubicBezTo>
                <a:cubicBezTo>
                  <a:pt x="3318967" y="937826"/>
                  <a:pt x="3309755" y="948533"/>
                  <a:pt x="3302038" y="960108"/>
                </a:cubicBezTo>
                <a:cubicBezTo>
                  <a:pt x="3294322" y="990974"/>
                  <a:pt x="3295258" y="1025424"/>
                  <a:pt x="3278889" y="1052706"/>
                </a:cubicBezTo>
                <a:cubicBezTo>
                  <a:pt x="3224265" y="1143745"/>
                  <a:pt x="3194830" y="1195506"/>
                  <a:pt x="3116844" y="1295774"/>
                </a:cubicBezTo>
                <a:cubicBezTo>
                  <a:pt x="3089836" y="1330498"/>
                  <a:pt x="3061776" y="1364428"/>
                  <a:pt x="3035821" y="1399946"/>
                </a:cubicBezTo>
                <a:cubicBezTo>
                  <a:pt x="2669599" y="1901093"/>
                  <a:pt x="3191566" y="1250760"/>
                  <a:pt x="2376064" y="2210174"/>
                </a:cubicBezTo>
                <a:cubicBezTo>
                  <a:pt x="2353026" y="2237277"/>
                  <a:pt x="2328997" y="2263550"/>
                  <a:pt x="2306616" y="2291197"/>
                </a:cubicBezTo>
                <a:cubicBezTo>
                  <a:pt x="2263394" y="2344589"/>
                  <a:pt x="2226607" y="2403439"/>
                  <a:pt x="2179294" y="2453242"/>
                </a:cubicBezTo>
                <a:cubicBezTo>
                  <a:pt x="2105988" y="2530407"/>
                  <a:pt x="2023236" y="2599589"/>
                  <a:pt x="1959375" y="2684736"/>
                </a:cubicBezTo>
                <a:cubicBezTo>
                  <a:pt x="1894226" y="2771601"/>
                  <a:pt x="1891395" y="2779560"/>
                  <a:pt x="1820479" y="2858356"/>
                </a:cubicBezTo>
                <a:cubicBezTo>
                  <a:pt x="1809529" y="2870523"/>
                  <a:pt x="1796534" y="2880761"/>
                  <a:pt x="1785755" y="2893080"/>
                </a:cubicBezTo>
                <a:cubicBezTo>
                  <a:pt x="1769487" y="2911672"/>
                  <a:pt x="1755869" y="2932489"/>
                  <a:pt x="1739456" y="2950954"/>
                </a:cubicBezTo>
                <a:cubicBezTo>
                  <a:pt x="1724956" y="2967266"/>
                  <a:pt x="1707529" y="2980827"/>
                  <a:pt x="1693157" y="2997252"/>
                </a:cubicBezTo>
                <a:cubicBezTo>
                  <a:pt x="1680454" y="3011770"/>
                  <a:pt x="1670988" y="3028904"/>
                  <a:pt x="1658433" y="3043551"/>
                </a:cubicBezTo>
                <a:cubicBezTo>
                  <a:pt x="1647780" y="3055979"/>
                  <a:pt x="1634188" y="3065700"/>
                  <a:pt x="1623709" y="3078275"/>
                </a:cubicBezTo>
                <a:cubicBezTo>
                  <a:pt x="1614803" y="3088962"/>
                  <a:pt x="1609250" y="3102136"/>
                  <a:pt x="1600560" y="3112999"/>
                </a:cubicBezTo>
                <a:cubicBezTo>
                  <a:pt x="1586205" y="3130944"/>
                  <a:pt x="1562743" y="3149270"/>
                  <a:pt x="1542687" y="3159298"/>
                </a:cubicBezTo>
                <a:cubicBezTo>
                  <a:pt x="1524103" y="3168590"/>
                  <a:pt x="1503053" y="3172498"/>
                  <a:pt x="1484813" y="3182447"/>
                </a:cubicBezTo>
                <a:cubicBezTo>
                  <a:pt x="1460388" y="3195770"/>
                  <a:pt x="1435038" y="3209073"/>
                  <a:pt x="1415365" y="3228746"/>
                </a:cubicBezTo>
                <a:cubicBezTo>
                  <a:pt x="1342603" y="3301508"/>
                  <a:pt x="1207213" y="3431759"/>
                  <a:pt x="1137573" y="3518113"/>
                </a:cubicBezTo>
                <a:cubicBezTo>
                  <a:pt x="346864" y="4498592"/>
                  <a:pt x="896053" y="3815227"/>
                  <a:pt x="558838" y="4270468"/>
                </a:cubicBezTo>
                <a:cubicBezTo>
                  <a:pt x="521172" y="4321317"/>
                  <a:pt x="477659" y="4367935"/>
                  <a:pt x="443092" y="4420938"/>
                </a:cubicBezTo>
                <a:cubicBezTo>
                  <a:pt x="385218" y="4509677"/>
                  <a:pt x="333037" y="4602401"/>
                  <a:pt x="269471" y="4687156"/>
                </a:cubicBezTo>
                <a:cubicBezTo>
                  <a:pt x="257896" y="4702589"/>
                  <a:pt x="245728" y="4717594"/>
                  <a:pt x="234747" y="4733455"/>
                </a:cubicBezTo>
                <a:cubicBezTo>
                  <a:pt x="210992" y="4767768"/>
                  <a:pt x="189054" y="4803314"/>
                  <a:pt x="165299" y="4837627"/>
                </a:cubicBezTo>
                <a:cubicBezTo>
                  <a:pt x="154318" y="4853488"/>
                  <a:pt x="141638" y="4868122"/>
                  <a:pt x="130575" y="4883926"/>
                </a:cubicBezTo>
                <a:cubicBezTo>
                  <a:pt x="65967" y="4976223"/>
                  <a:pt x="109379" y="4928271"/>
                  <a:pt x="49552" y="4988098"/>
                </a:cubicBezTo>
                <a:cubicBezTo>
                  <a:pt x="34119" y="4984240"/>
                  <a:pt x="-12654" y="4976523"/>
                  <a:pt x="3254" y="4976523"/>
                </a:cubicBezTo>
                <a:cubicBezTo>
                  <a:pt x="34360" y="4976523"/>
                  <a:pt x="65247" y="4982533"/>
                  <a:pt x="95851" y="4988098"/>
                </a:cubicBezTo>
                <a:cubicBezTo>
                  <a:pt x="107855" y="4990281"/>
                  <a:pt x="118395" y="4998957"/>
                  <a:pt x="130575" y="4999673"/>
                </a:cubicBezTo>
                <a:lnTo>
                  <a:pt x="315770" y="4988098"/>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6F315427-622C-BD4E-BF86-96FF1B857269}"/>
              </a:ext>
            </a:extLst>
          </p:cNvPr>
          <p:cNvSpPr/>
          <p:nvPr/>
        </p:nvSpPr>
        <p:spPr>
          <a:xfrm>
            <a:off x="3819646" y="2083027"/>
            <a:ext cx="4386805" cy="4665357"/>
          </a:xfrm>
          <a:custGeom>
            <a:avLst/>
            <a:gdLst>
              <a:gd name="connsiteX0" fmla="*/ 0 w 4386805"/>
              <a:gd name="connsiteY0" fmla="*/ 2905662 h 4665357"/>
              <a:gd name="connsiteX1" fmla="*/ 0 w 4386805"/>
              <a:gd name="connsiteY1" fmla="*/ 2905662 h 4665357"/>
              <a:gd name="connsiteX2" fmla="*/ 104172 w 4386805"/>
              <a:gd name="connsiteY2" fmla="*/ 2778340 h 4665357"/>
              <a:gd name="connsiteX3" fmla="*/ 138896 w 4386805"/>
              <a:gd name="connsiteY3" fmla="*/ 2755191 h 4665357"/>
              <a:gd name="connsiteX4" fmla="*/ 219919 w 4386805"/>
              <a:gd name="connsiteY4" fmla="*/ 2685743 h 4665357"/>
              <a:gd name="connsiteX5" fmla="*/ 208344 w 4386805"/>
              <a:gd name="connsiteY5" fmla="*/ 2477398 h 4665357"/>
              <a:gd name="connsiteX6" fmla="*/ 231493 w 4386805"/>
              <a:gd name="connsiteY6" fmla="*/ 2315353 h 4665357"/>
              <a:gd name="connsiteX7" fmla="*/ 243068 w 4386805"/>
              <a:gd name="connsiteY7" fmla="*/ 2280629 h 4665357"/>
              <a:gd name="connsiteX8" fmla="*/ 254643 w 4386805"/>
              <a:gd name="connsiteY8" fmla="*/ 2222755 h 4665357"/>
              <a:gd name="connsiteX9" fmla="*/ 277792 w 4386805"/>
              <a:gd name="connsiteY9" fmla="*/ 2153307 h 4665357"/>
              <a:gd name="connsiteX10" fmla="*/ 312516 w 4386805"/>
              <a:gd name="connsiteY10" fmla="*/ 2130158 h 4665357"/>
              <a:gd name="connsiteX11" fmla="*/ 428263 w 4386805"/>
              <a:gd name="connsiteY11" fmla="*/ 2107008 h 4665357"/>
              <a:gd name="connsiteX12" fmla="*/ 474562 w 4386805"/>
              <a:gd name="connsiteY12" fmla="*/ 2049135 h 4665357"/>
              <a:gd name="connsiteX13" fmla="*/ 428263 w 4386805"/>
              <a:gd name="connsiteY13" fmla="*/ 2037560 h 4665357"/>
              <a:gd name="connsiteX14" fmla="*/ 347240 w 4386805"/>
              <a:gd name="connsiteY14" fmla="*/ 2049135 h 4665357"/>
              <a:gd name="connsiteX15" fmla="*/ 405113 w 4386805"/>
              <a:gd name="connsiteY15" fmla="*/ 2037560 h 4665357"/>
              <a:gd name="connsiteX16" fmla="*/ 439838 w 4386805"/>
              <a:gd name="connsiteY16" fmla="*/ 2014411 h 4665357"/>
              <a:gd name="connsiteX17" fmla="*/ 509286 w 4386805"/>
              <a:gd name="connsiteY17" fmla="*/ 1991262 h 4665357"/>
              <a:gd name="connsiteX18" fmla="*/ 544010 w 4386805"/>
              <a:gd name="connsiteY18" fmla="*/ 1968112 h 4665357"/>
              <a:gd name="connsiteX19" fmla="*/ 613458 w 4386805"/>
              <a:gd name="connsiteY19" fmla="*/ 1944963 h 4665357"/>
              <a:gd name="connsiteX20" fmla="*/ 682906 w 4386805"/>
              <a:gd name="connsiteY20" fmla="*/ 1921814 h 4665357"/>
              <a:gd name="connsiteX21" fmla="*/ 717630 w 4386805"/>
              <a:gd name="connsiteY21" fmla="*/ 1910239 h 4665357"/>
              <a:gd name="connsiteX22" fmla="*/ 752354 w 4386805"/>
              <a:gd name="connsiteY22" fmla="*/ 1898664 h 4665357"/>
              <a:gd name="connsiteX23" fmla="*/ 925974 w 4386805"/>
              <a:gd name="connsiteY23" fmla="*/ 1887089 h 4665357"/>
              <a:gd name="connsiteX24" fmla="*/ 1006997 w 4386805"/>
              <a:gd name="connsiteY24" fmla="*/ 1863940 h 4665357"/>
              <a:gd name="connsiteX25" fmla="*/ 1030146 w 4386805"/>
              <a:gd name="connsiteY25" fmla="*/ 1829216 h 4665357"/>
              <a:gd name="connsiteX26" fmla="*/ 1018572 w 4386805"/>
              <a:gd name="connsiteY26" fmla="*/ 1725044 h 4665357"/>
              <a:gd name="connsiteX27" fmla="*/ 1053296 w 4386805"/>
              <a:gd name="connsiteY27" fmla="*/ 1736619 h 4665357"/>
              <a:gd name="connsiteX28" fmla="*/ 1088020 w 4386805"/>
              <a:gd name="connsiteY28" fmla="*/ 1759768 h 4665357"/>
              <a:gd name="connsiteX29" fmla="*/ 1157468 w 4386805"/>
              <a:gd name="connsiteY29" fmla="*/ 1817641 h 4665357"/>
              <a:gd name="connsiteX30" fmla="*/ 1226916 w 4386805"/>
              <a:gd name="connsiteY30" fmla="*/ 1840791 h 4665357"/>
              <a:gd name="connsiteX31" fmla="*/ 1203767 w 4386805"/>
              <a:gd name="connsiteY31" fmla="*/ 1817641 h 4665357"/>
              <a:gd name="connsiteX32" fmla="*/ 1250065 w 4386805"/>
              <a:gd name="connsiteY32" fmla="*/ 1725044 h 4665357"/>
              <a:gd name="connsiteX33" fmla="*/ 1273215 w 4386805"/>
              <a:gd name="connsiteY33" fmla="*/ 1655596 h 4665357"/>
              <a:gd name="connsiteX34" fmla="*/ 1284789 w 4386805"/>
              <a:gd name="connsiteY34" fmla="*/ 1597722 h 4665357"/>
              <a:gd name="connsiteX35" fmla="*/ 1342663 w 4386805"/>
              <a:gd name="connsiteY35" fmla="*/ 1562998 h 4665357"/>
              <a:gd name="connsiteX36" fmla="*/ 1481559 w 4386805"/>
              <a:gd name="connsiteY36" fmla="*/ 1539849 h 4665357"/>
              <a:gd name="connsiteX37" fmla="*/ 1516283 w 4386805"/>
              <a:gd name="connsiteY37" fmla="*/ 1528274 h 4665357"/>
              <a:gd name="connsiteX38" fmla="*/ 1527858 w 4386805"/>
              <a:gd name="connsiteY38" fmla="*/ 1481976 h 4665357"/>
              <a:gd name="connsiteX39" fmla="*/ 1643605 w 4386805"/>
              <a:gd name="connsiteY39" fmla="*/ 1447251 h 4665357"/>
              <a:gd name="connsiteX40" fmla="*/ 1678329 w 4386805"/>
              <a:gd name="connsiteY40" fmla="*/ 1424102 h 4665357"/>
              <a:gd name="connsiteX41" fmla="*/ 1724627 w 4386805"/>
              <a:gd name="connsiteY41" fmla="*/ 1354654 h 4665357"/>
              <a:gd name="connsiteX42" fmla="*/ 1713053 w 4386805"/>
              <a:gd name="connsiteY42" fmla="*/ 1285206 h 4665357"/>
              <a:gd name="connsiteX43" fmla="*/ 1689903 w 4386805"/>
              <a:gd name="connsiteY43" fmla="*/ 1262057 h 4665357"/>
              <a:gd name="connsiteX44" fmla="*/ 1678329 w 4386805"/>
              <a:gd name="connsiteY44" fmla="*/ 1227332 h 4665357"/>
              <a:gd name="connsiteX45" fmla="*/ 1655179 w 4386805"/>
              <a:gd name="connsiteY45" fmla="*/ 1204183 h 4665357"/>
              <a:gd name="connsiteX46" fmla="*/ 1632030 w 4386805"/>
              <a:gd name="connsiteY46" fmla="*/ 1169459 h 4665357"/>
              <a:gd name="connsiteX47" fmla="*/ 1666754 w 4386805"/>
              <a:gd name="connsiteY47" fmla="*/ 1157884 h 4665357"/>
              <a:gd name="connsiteX48" fmla="*/ 1701478 w 4386805"/>
              <a:gd name="connsiteY48" fmla="*/ 1169459 h 4665357"/>
              <a:gd name="connsiteX49" fmla="*/ 1770926 w 4386805"/>
              <a:gd name="connsiteY49" fmla="*/ 1146310 h 4665357"/>
              <a:gd name="connsiteX50" fmla="*/ 1805650 w 4386805"/>
              <a:gd name="connsiteY50" fmla="*/ 1134735 h 4665357"/>
              <a:gd name="connsiteX51" fmla="*/ 1840374 w 4386805"/>
              <a:gd name="connsiteY51" fmla="*/ 1123160 h 4665357"/>
              <a:gd name="connsiteX52" fmla="*/ 1932972 w 4386805"/>
              <a:gd name="connsiteY52" fmla="*/ 1042138 h 4665357"/>
              <a:gd name="connsiteX53" fmla="*/ 1967696 w 4386805"/>
              <a:gd name="connsiteY53" fmla="*/ 1030563 h 4665357"/>
              <a:gd name="connsiteX54" fmla="*/ 1909822 w 4386805"/>
              <a:gd name="connsiteY54" fmla="*/ 949540 h 4665357"/>
              <a:gd name="connsiteX55" fmla="*/ 1944546 w 4386805"/>
              <a:gd name="connsiteY55" fmla="*/ 775920 h 4665357"/>
              <a:gd name="connsiteX56" fmla="*/ 1967696 w 4386805"/>
              <a:gd name="connsiteY56" fmla="*/ 752770 h 4665357"/>
              <a:gd name="connsiteX57" fmla="*/ 1990845 w 4386805"/>
              <a:gd name="connsiteY57" fmla="*/ 683322 h 4665357"/>
              <a:gd name="connsiteX58" fmla="*/ 2002420 w 4386805"/>
              <a:gd name="connsiteY58" fmla="*/ 637024 h 4665357"/>
              <a:gd name="connsiteX59" fmla="*/ 2048719 w 4386805"/>
              <a:gd name="connsiteY59" fmla="*/ 625449 h 4665357"/>
              <a:gd name="connsiteX60" fmla="*/ 2083443 w 4386805"/>
              <a:gd name="connsiteY60" fmla="*/ 602300 h 4665357"/>
              <a:gd name="connsiteX61" fmla="*/ 2106592 w 4386805"/>
              <a:gd name="connsiteY61" fmla="*/ 579150 h 4665357"/>
              <a:gd name="connsiteX62" fmla="*/ 2118167 w 4386805"/>
              <a:gd name="connsiteY62" fmla="*/ 613874 h 4665357"/>
              <a:gd name="connsiteX63" fmla="*/ 2152891 w 4386805"/>
              <a:gd name="connsiteY63" fmla="*/ 590725 h 4665357"/>
              <a:gd name="connsiteX64" fmla="*/ 2245488 w 4386805"/>
              <a:gd name="connsiteY64" fmla="*/ 567576 h 4665357"/>
              <a:gd name="connsiteX65" fmla="*/ 2280212 w 4386805"/>
              <a:gd name="connsiteY65" fmla="*/ 556001 h 4665357"/>
              <a:gd name="connsiteX66" fmla="*/ 2338086 w 4386805"/>
              <a:gd name="connsiteY66" fmla="*/ 509702 h 4665357"/>
              <a:gd name="connsiteX67" fmla="*/ 2372810 w 4386805"/>
              <a:gd name="connsiteY67" fmla="*/ 474978 h 4665357"/>
              <a:gd name="connsiteX68" fmla="*/ 2407534 w 4386805"/>
              <a:gd name="connsiteY68" fmla="*/ 451829 h 4665357"/>
              <a:gd name="connsiteX69" fmla="*/ 2430683 w 4386805"/>
              <a:gd name="connsiteY69" fmla="*/ 428679 h 4665357"/>
              <a:gd name="connsiteX70" fmla="*/ 2465407 w 4386805"/>
              <a:gd name="connsiteY70" fmla="*/ 405530 h 4665357"/>
              <a:gd name="connsiteX71" fmla="*/ 2488557 w 4386805"/>
              <a:gd name="connsiteY71" fmla="*/ 382381 h 4665357"/>
              <a:gd name="connsiteX72" fmla="*/ 2523281 w 4386805"/>
              <a:gd name="connsiteY72" fmla="*/ 370806 h 4665357"/>
              <a:gd name="connsiteX73" fmla="*/ 2546430 w 4386805"/>
              <a:gd name="connsiteY73" fmla="*/ 370806 h 4665357"/>
              <a:gd name="connsiteX74" fmla="*/ 2581154 w 4386805"/>
              <a:gd name="connsiteY74" fmla="*/ 440254 h 4665357"/>
              <a:gd name="connsiteX75" fmla="*/ 2546430 w 4386805"/>
              <a:gd name="connsiteY75" fmla="*/ 567576 h 4665357"/>
              <a:gd name="connsiteX76" fmla="*/ 2500131 w 4386805"/>
              <a:gd name="connsiteY76" fmla="*/ 625449 h 4665357"/>
              <a:gd name="connsiteX77" fmla="*/ 2488557 w 4386805"/>
              <a:gd name="connsiteY77" fmla="*/ 660173 h 4665357"/>
              <a:gd name="connsiteX78" fmla="*/ 2442258 w 4386805"/>
              <a:gd name="connsiteY78" fmla="*/ 706472 h 4665357"/>
              <a:gd name="connsiteX79" fmla="*/ 2430683 w 4386805"/>
              <a:gd name="connsiteY79" fmla="*/ 741196 h 4665357"/>
              <a:gd name="connsiteX80" fmla="*/ 2395959 w 4386805"/>
              <a:gd name="connsiteY80" fmla="*/ 764345 h 4665357"/>
              <a:gd name="connsiteX81" fmla="*/ 2372810 w 4386805"/>
              <a:gd name="connsiteY81" fmla="*/ 833793 h 4665357"/>
              <a:gd name="connsiteX82" fmla="*/ 2361235 w 4386805"/>
              <a:gd name="connsiteY82" fmla="*/ 868517 h 4665357"/>
              <a:gd name="connsiteX83" fmla="*/ 2349660 w 4386805"/>
              <a:gd name="connsiteY83" fmla="*/ 903241 h 4665357"/>
              <a:gd name="connsiteX84" fmla="*/ 2291787 w 4386805"/>
              <a:gd name="connsiteY84" fmla="*/ 949540 h 4665357"/>
              <a:gd name="connsiteX85" fmla="*/ 2222339 w 4386805"/>
              <a:gd name="connsiteY85" fmla="*/ 972689 h 4665357"/>
              <a:gd name="connsiteX86" fmla="*/ 2187615 w 4386805"/>
              <a:gd name="connsiteY86" fmla="*/ 995839 h 4665357"/>
              <a:gd name="connsiteX87" fmla="*/ 2176040 w 4386805"/>
              <a:gd name="connsiteY87" fmla="*/ 1030563 h 4665357"/>
              <a:gd name="connsiteX88" fmla="*/ 2129741 w 4386805"/>
              <a:gd name="connsiteY88" fmla="*/ 1088436 h 4665357"/>
              <a:gd name="connsiteX89" fmla="*/ 2118167 w 4386805"/>
              <a:gd name="connsiteY89" fmla="*/ 1123160 h 4665357"/>
              <a:gd name="connsiteX90" fmla="*/ 2060293 w 4386805"/>
              <a:gd name="connsiteY90" fmla="*/ 1169459 h 4665357"/>
              <a:gd name="connsiteX91" fmla="*/ 2025569 w 4386805"/>
              <a:gd name="connsiteY91" fmla="*/ 1227332 h 4665357"/>
              <a:gd name="connsiteX92" fmla="*/ 1956121 w 4386805"/>
              <a:gd name="connsiteY92" fmla="*/ 1273631 h 4665357"/>
              <a:gd name="connsiteX93" fmla="*/ 1921397 w 4386805"/>
              <a:gd name="connsiteY93" fmla="*/ 1250482 h 4665357"/>
              <a:gd name="connsiteX94" fmla="*/ 1840374 w 4386805"/>
              <a:gd name="connsiteY94" fmla="*/ 1238907 h 4665357"/>
              <a:gd name="connsiteX95" fmla="*/ 1828800 w 4386805"/>
              <a:gd name="connsiteY95" fmla="*/ 1204183 h 4665357"/>
              <a:gd name="connsiteX96" fmla="*/ 1840374 w 4386805"/>
              <a:gd name="connsiteY96" fmla="*/ 1123160 h 4665357"/>
              <a:gd name="connsiteX97" fmla="*/ 1863524 w 4386805"/>
              <a:gd name="connsiteY97" fmla="*/ 1192608 h 4665357"/>
              <a:gd name="connsiteX98" fmla="*/ 1909822 w 4386805"/>
              <a:gd name="connsiteY98" fmla="*/ 1250482 h 4665357"/>
              <a:gd name="connsiteX99" fmla="*/ 1932972 w 4386805"/>
              <a:gd name="connsiteY99" fmla="*/ 1273631 h 4665357"/>
              <a:gd name="connsiteX100" fmla="*/ 1944546 w 4386805"/>
              <a:gd name="connsiteY100" fmla="*/ 1319930 h 4665357"/>
              <a:gd name="connsiteX101" fmla="*/ 1956121 w 4386805"/>
              <a:gd name="connsiteY101" fmla="*/ 1273631 h 4665357"/>
              <a:gd name="connsiteX102" fmla="*/ 2002420 w 4386805"/>
              <a:gd name="connsiteY102" fmla="*/ 1215758 h 4665357"/>
              <a:gd name="connsiteX103" fmla="*/ 1990845 w 4386805"/>
              <a:gd name="connsiteY103" fmla="*/ 1296781 h 4665357"/>
              <a:gd name="connsiteX104" fmla="*/ 1990845 w 4386805"/>
              <a:gd name="connsiteY104" fmla="*/ 1424102 h 4665357"/>
              <a:gd name="connsiteX105" fmla="*/ 2071868 w 4386805"/>
              <a:gd name="connsiteY105" fmla="*/ 1493550 h 4665357"/>
              <a:gd name="connsiteX106" fmla="*/ 2106592 w 4386805"/>
              <a:gd name="connsiteY106" fmla="*/ 1551424 h 4665357"/>
              <a:gd name="connsiteX107" fmla="*/ 2176040 w 4386805"/>
              <a:gd name="connsiteY107" fmla="*/ 1574573 h 4665357"/>
              <a:gd name="connsiteX108" fmla="*/ 2233913 w 4386805"/>
              <a:gd name="connsiteY108" fmla="*/ 1562998 h 4665357"/>
              <a:gd name="connsiteX109" fmla="*/ 2245488 w 4386805"/>
              <a:gd name="connsiteY109" fmla="*/ 1516700 h 4665357"/>
              <a:gd name="connsiteX110" fmla="*/ 2303362 w 4386805"/>
              <a:gd name="connsiteY110" fmla="*/ 1481976 h 4665357"/>
              <a:gd name="connsiteX111" fmla="*/ 2407534 w 4386805"/>
              <a:gd name="connsiteY111" fmla="*/ 1435677 h 4665357"/>
              <a:gd name="connsiteX112" fmla="*/ 2442258 w 4386805"/>
              <a:gd name="connsiteY112" fmla="*/ 1424102 h 4665357"/>
              <a:gd name="connsiteX113" fmla="*/ 2500131 w 4386805"/>
              <a:gd name="connsiteY113" fmla="*/ 1377803 h 4665357"/>
              <a:gd name="connsiteX114" fmla="*/ 2650602 w 4386805"/>
              <a:gd name="connsiteY114" fmla="*/ 1389378 h 4665357"/>
              <a:gd name="connsiteX115" fmla="*/ 2685326 w 4386805"/>
              <a:gd name="connsiteY115" fmla="*/ 1400953 h 4665357"/>
              <a:gd name="connsiteX116" fmla="*/ 2870521 w 4386805"/>
              <a:gd name="connsiteY116" fmla="*/ 1389378 h 4665357"/>
              <a:gd name="connsiteX117" fmla="*/ 2939969 w 4386805"/>
              <a:gd name="connsiteY117" fmla="*/ 1366229 h 4665357"/>
              <a:gd name="connsiteX118" fmla="*/ 2997843 w 4386805"/>
              <a:gd name="connsiteY118" fmla="*/ 1331505 h 4665357"/>
              <a:gd name="connsiteX119" fmla="*/ 3032567 w 4386805"/>
              <a:gd name="connsiteY119" fmla="*/ 1308355 h 4665357"/>
              <a:gd name="connsiteX120" fmla="*/ 3102015 w 4386805"/>
              <a:gd name="connsiteY120" fmla="*/ 1285206 h 4665357"/>
              <a:gd name="connsiteX121" fmla="*/ 3136739 w 4386805"/>
              <a:gd name="connsiteY121" fmla="*/ 1262057 h 4665357"/>
              <a:gd name="connsiteX122" fmla="*/ 3206187 w 4386805"/>
              <a:gd name="connsiteY122" fmla="*/ 1238907 h 4665357"/>
              <a:gd name="connsiteX123" fmla="*/ 3217762 w 4386805"/>
              <a:gd name="connsiteY123" fmla="*/ 1204183 h 4665357"/>
              <a:gd name="connsiteX124" fmla="*/ 3287210 w 4386805"/>
              <a:gd name="connsiteY124" fmla="*/ 1169459 h 4665357"/>
              <a:gd name="connsiteX125" fmla="*/ 3321934 w 4386805"/>
              <a:gd name="connsiteY125" fmla="*/ 1146310 h 4665357"/>
              <a:gd name="connsiteX126" fmla="*/ 3368232 w 4386805"/>
              <a:gd name="connsiteY126" fmla="*/ 1088436 h 4665357"/>
              <a:gd name="connsiteX127" fmla="*/ 3391382 w 4386805"/>
              <a:gd name="connsiteY127" fmla="*/ 1065287 h 4665357"/>
              <a:gd name="connsiteX128" fmla="*/ 3402957 w 4386805"/>
              <a:gd name="connsiteY128" fmla="*/ 1030563 h 4665357"/>
              <a:gd name="connsiteX129" fmla="*/ 3449255 w 4386805"/>
              <a:gd name="connsiteY129" fmla="*/ 972689 h 4665357"/>
              <a:gd name="connsiteX130" fmla="*/ 3483979 w 4386805"/>
              <a:gd name="connsiteY130" fmla="*/ 868517 h 4665357"/>
              <a:gd name="connsiteX131" fmla="*/ 3495554 w 4386805"/>
              <a:gd name="connsiteY131" fmla="*/ 833793 h 4665357"/>
              <a:gd name="connsiteX132" fmla="*/ 3518703 w 4386805"/>
              <a:gd name="connsiteY132" fmla="*/ 799069 h 4665357"/>
              <a:gd name="connsiteX133" fmla="*/ 3565002 w 4386805"/>
              <a:gd name="connsiteY133" fmla="*/ 752770 h 4665357"/>
              <a:gd name="connsiteX134" fmla="*/ 3576577 w 4386805"/>
              <a:gd name="connsiteY134" fmla="*/ 718046 h 4665357"/>
              <a:gd name="connsiteX135" fmla="*/ 3622876 w 4386805"/>
              <a:gd name="connsiteY135" fmla="*/ 648598 h 4665357"/>
              <a:gd name="connsiteX136" fmla="*/ 3634450 w 4386805"/>
              <a:gd name="connsiteY136" fmla="*/ 613874 h 4665357"/>
              <a:gd name="connsiteX137" fmla="*/ 3657600 w 4386805"/>
              <a:gd name="connsiteY137" fmla="*/ 509702 h 4665357"/>
              <a:gd name="connsiteX138" fmla="*/ 3680749 w 4386805"/>
              <a:gd name="connsiteY138" fmla="*/ 474978 h 4665357"/>
              <a:gd name="connsiteX139" fmla="*/ 3692324 w 4386805"/>
              <a:gd name="connsiteY139" fmla="*/ 440254 h 4665357"/>
              <a:gd name="connsiteX140" fmla="*/ 3715473 w 4386805"/>
              <a:gd name="connsiteY140" fmla="*/ 405530 h 4665357"/>
              <a:gd name="connsiteX141" fmla="*/ 3727048 w 4386805"/>
              <a:gd name="connsiteY141" fmla="*/ 370806 h 4665357"/>
              <a:gd name="connsiteX142" fmla="*/ 3784921 w 4386805"/>
              <a:gd name="connsiteY142" fmla="*/ 312932 h 4665357"/>
              <a:gd name="connsiteX143" fmla="*/ 3831220 w 4386805"/>
              <a:gd name="connsiteY143" fmla="*/ 255059 h 4665357"/>
              <a:gd name="connsiteX144" fmla="*/ 3900668 w 4386805"/>
              <a:gd name="connsiteY144" fmla="*/ 231910 h 4665357"/>
              <a:gd name="connsiteX145" fmla="*/ 3970116 w 4386805"/>
              <a:gd name="connsiteY145" fmla="*/ 208760 h 4665357"/>
              <a:gd name="connsiteX146" fmla="*/ 4004840 w 4386805"/>
              <a:gd name="connsiteY146" fmla="*/ 197186 h 4665357"/>
              <a:gd name="connsiteX147" fmla="*/ 4039564 w 4386805"/>
              <a:gd name="connsiteY147" fmla="*/ 185611 h 4665357"/>
              <a:gd name="connsiteX148" fmla="*/ 4027989 w 4386805"/>
              <a:gd name="connsiteY148" fmla="*/ 220335 h 4665357"/>
              <a:gd name="connsiteX149" fmla="*/ 4004840 w 4386805"/>
              <a:gd name="connsiteY149" fmla="*/ 185611 h 4665357"/>
              <a:gd name="connsiteX150" fmla="*/ 4016415 w 4386805"/>
              <a:gd name="connsiteY150" fmla="*/ 231910 h 4665357"/>
              <a:gd name="connsiteX151" fmla="*/ 4051139 w 4386805"/>
              <a:gd name="connsiteY151" fmla="*/ 289783 h 4665357"/>
              <a:gd name="connsiteX152" fmla="*/ 4027989 w 4386805"/>
              <a:gd name="connsiteY152" fmla="*/ 208760 h 4665357"/>
              <a:gd name="connsiteX153" fmla="*/ 4062713 w 4386805"/>
              <a:gd name="connsiteY153" fmla="*/ 139312 h 4665357"/>
              <a:gd name="connsiteX154" fmla="*/ 4097438 w 4386805"/>
              <a:gd name="connsiteY154" fmla="*/ 127738 h 4665357"/>
              <a:gd name="connsiteX155" fmla="*/ 4155311 w 4386805"/>
              <a:gd name="connsiteY155" fmla="*/ 81439 h 4665357"/>
              <a:gd name="connsiteX156" fmla="*/ 4259483 w 4386805"/>
              <a:gd name="connsiteY156" fmla="*/ 46715 h 4665357"/>
              <a:gd name="connsiteX157" fmla="*/ 4294207 w 4386805"/>
              <a:gd name="connsiteY157" fmla="*/ 35140 h 4665357"/>
              <a:gd name="connsiteX158" fmla="*/ 4328931 w 4386805"/>
              <a:gd name="connsiteY158" fmla="*/ 23565 h 4665357"/>
              <a:gd name="connsiteX159" fmla="*/ 4352081 w 4386805"/>
              <a:gd name="connsiteY159" fmla="*/ 416 h 4665357"/>
              <a:gd name="connsiteX160" fmla="*/ 4363655 w 4386805"/>
              <a:gd name="connsiteY160" fmla="*/ 35140 h 4665357"/>
              <a:gd name="connsiteX161" fmla="*/ 4375230 w 4386805"/>
              <a:gd name="connsiteY161" fmla="*/ 81439 h 4665357"/>
              <a:gd name="connsiteX162" fmla="*/ 4386805 w 4386805"/>
              <a:gd name="connsiteY162" fmla="*/ 289783 h 4665357"/>
              <a:gd name="connsiteX163" fmla="*/ 4375230 w 4386805"/>
              <a:gd name="connsiteY163" fmla="*/ 393955 h 4665357"/>
              <a:gd name="connsiteX164" fmla="*/ 4363655 w 4386805"/>
              <a:gd name="connsiteY164" fmla="*/ 428679 h 4665357"/>
              <a:gd name="connsiteX165" fmla="*/ 4352081 w 4386805"/>
              <a:gd name="connsiteY165" fmla="*/ 486553 h 4665357"/>
              <a:gd name="connsiteX166" fmla="*/ 4352081 w 4386805"/>
              <a:gd name="connsiteY166" fmla="*/ 1042138 h 4665357"/>
              <a:gd name="connsiteX167" fmla="*/ 4340506 w 4386805"/>
              <a:gd name="connsiteY167" fmla="*/ 1076862 h 4665357"/>
              <a:gd name="connsiteX168" fmla="*/ 4294207 w 4386805"/>
              <a:gd name="connsiteY168" fmla="*/ 1134735 h 4665357"/>
              <a:gd name="connsiteX169" fmla="*/ 4271058 w 4386805"/>
              <a:gd name="connsiteY169" fmla="*/ 1169459 h 4665357"/>
              <a:gd name="connsiteX170" fmla="*/ 4247908 w 4386805"/>
              <a:gd name="connsiteY170" fmla="*/ 1250482 h 4665357"/>
              <a:gd name="connsiteX171" fmla="*/ 4236334 w 4386805"/>
              <a:gd name="connsiteY171" fmla="*/ 1285206 h 4665357"/>
              <a:gd name="connsiteX172" fmla="*/ 4213184 w 4386805"/>
              <a:gd name="connsiteY172" fmla="*/ 1308355 h 4665357"/>
              <a:gd name="connsiteX173" fmla="*/ 4201610 w 4386805"/>
              <a:gd name="connsiteY173" fmla="*/ 1343079 h 4665357"/>
              <a:gd name="connsiteX174" fmla="*/ 4143736 w 4386805"/>
              <a:gd name="connsiteY174" fmla="*/ 1412527 h 4665357"/>
              <a:gd name="connsiteX175" fmla="*/ 4097438 w 4386805"/>
              <a:gd name="connsiteY175" fmla="*/ 1481976 h 4665357"/>
              <a:gd name="connsiteX176" fmla="*/ 4062713 w 4386805"/>
              <a:gd name="connsiteY176" fmla="*/ 1539849 h 4665357"/>
              <a:gd name="connsiteX177" fmla="*/ 4051139 w 4386805"/>
              <a:gd name="connsiteY177" fmla="*/ 1574573 h 4665357"/>
              <a:gd name="connsiteX178" fmla="*/ 4027989 w 4386805"/>
              <a:gd name="connsiteY178" fmla="*/ 1597722 h 4665357"/>
              <a:gd name="connsiteX179" fmla="*/ 4004840 w 4386805"/>
              <a:gd name="connsiteY179" fmla="*/ 1632446 h 4665357"/>
              <a:gd name="connsiteX180" fmla="*/ 3970116 w 4386805"/>
              <a:gd name="connsiteY180" fmla="*/ 1690320 h 4665357"/>
              <a:gd name="connsiteX181" fmla="*/ 3923817 w 4386805"/>
              <a:gd name="connsiteY181" fmla="*/ 1782917 h 4665357"/>
              <a:gd name="connsiteX182" fmla="*/ 3900668 w 4386805"/>
              <a:gd name="connsiteY182" fmla="*/ 1806067 h 4665357"/>
              <a:gd name="connsiteX183" fmla="*/ 3831220 w 4386805"/>
              <a:gd name="connsiteY183" fmla="*/ 1829216 h 4665357"/>
              <a:gd name="connsiteX184" fmla="*/ 3808070 w 4386805"/>
              <a:gd name="connsiteY184" fmla="*/ 1852365 h 4665357"/>
              <a:gd name="connsiteX185" fmla="*/ 3750197 w 4386805"/>
              <a:gd name="connsiteY185" fmla="*/ 1933388 h 4665357"/>
              <a:gd name="connsiteX186" fmla="*/ 3715473 w 4386805"/>
              <a:gd name="connsiteY186" fmla="*/ 1968112 h 4665357"/>
              <a:gd name="connsiteX187" fmla="*/ 3657600 w 4386805"/>
              <a:gd name="connsiteY187" fmla="*/ 2049135 h 4665357"/>
              <a:gd name="connsiteX188" fmla="*/ 3611301 w 4386805"/>
              <a:gd name="connsiteY188" fmla="*/ 2095434 h 4665357"/>
              <a:gd name="connsiteX189" fmla="*/ 3588151 w 4386805"/>
              <a:gd name="connsiteY189" fmla="*/ 2118583 h 4665357"/>
              <a:gd name="connsiteX190" fmla="*/ 3530278 w 4386805"/>
              <a:gd name="connsiteY190" fmla="*/ 2188031 h 4665357"/>
              <a:gd name="connsiteX191" fmla="*/ 3507129 w 4386805"/>
              <a:gd name="connsiteY191" fmla="*/ 2211181 h 4665357"/>
              <a:gd name="connsiteX192" fmla="*/ 3437681 w 4386805"/>
              <a:gd name="connsiteY192" fmla="*/ 2303778 h 4665357"/>
              <a:gd name="connsiteX193" fmla="*/ 3402957 w 4386805"/>
              <a:gd name="connsiteY193" fmla="*/ 2326927 h 4665357"/>
              <a:gd name="connsiteX194" fmla="*/ 3298784 w 4386805"/>
              <a:gd name="connsiteY194" fmla="*/ 2442674 h 4665357"/>
              <a:gd name="connsiteX195" fmla="*/ 3252486 w 4386805"/>
              <a:gd name="connsiteY195" fmla="*/ 2477398 h 4665357"/>
              <a:gd name="connsiteX196" fmla="*/ 3217762 w 4386805"/>
              <a:gd name="connsiteY196" fmla="*/ 2500548 h 4665357"/>
              <a:gd name="connsiteX197" fmla="*/ 3183038 w 4386805"/>
              <a:gd name="connsiteY197" fmla="*/ 2546846 h 4665357"/>
              <a:gd name="connsiteX198" fmla="*/ 3136739 w 4386805"/>
              <a:gd name="connsiteY198" fmla="*/ 2581570 h 4665357"/>
              <a:gd name="connsiteX199" fmla="*/ 3020992 w 4386805"/>
              <a:gd name="connsiteY199" fmla="*/ 2685743 h 4665357"/>
              <a:gd name="connsiteX200" fmla="*/ 2951544 w 4386805"/>
              <a:gd name="connsiteY200" fmla="*/ 2755191 h 4665357"/>
              <a:gd name="connsiteX201" fmla="*/ 2916820 w 4386805"/>
              <a:gd name="connsiteY201" fmla="*/ 2801489 h 4665357"/>
              <a:gd name="connsiteX202" fmla="*/ 2801073 w 4386805"/>
              <a:gd name="connsiteY202" fmla="*/ 2905662 h 4665357"/>
              <a:gd name="connsiteX203" fmla="*/ 2766349 w 4386805"/>
              <a:gd name="connsiteY203" fmla="*/ 2928811 h 4665357"/>
              <a:gd name="connsiteX204" fmla="*/ 2696901 w 4386805"/>
              <a:gd name="connsiteY204" fmla="*/ 2951960 h 4665357"/>
              <a:gd name="connsiteX205" fmla="*/ 2685326 w 4386805"/>
              <a:gd name="connsiteY205" fmla="*/ 3102431 h 4665357"/>
              <a:gd name="connsiteX206" fmla="*/ 2662177 w 4386805"/>
              <a:gd name="connsiteY206" fmla="*/ 3125581 h 4665357"/>
              <a:gd name="connsiteX207" fmla="*/ 2639027 w 4386805"/>
              <a:gd name="connsiteY207" fmla="*/ 3160305 h 4665357"/>
              <a:gd name="connsiteX208" fmla="*/ 2604303 w 4386805"/>
              <a:gd name="connsiteY208" fmla="*/ 3195029 h 4665357"/>
              <a:gd name="connsiteX209" fmla="*/ 2581154 w 4386805"/>
              <a:gd name="connsiteY209" fmla="*/ 3229753 h 4665357"/>
              <a:gd name="connsiteX210" fmla="*/ 2476982 w 4386805"/>
              <a:gd name="connsiteY210" fmla="*/ 3333925 h 4665357"/>
              <a:gd name="connsiteX211" fmla="*/ 2442258 w 4386805"/>
              <a:gd name="connsiteY211" fmla="*/ 3368649 h 4665357"/>
              <a:gd name="connsiteX212" fmla="*/ 2314936 w 4386805"/>
              <a:gd name="connsiteY212" fmla="*/ 3472821 h 4665357"/>
              <a:gd name="connsiteX213" fmla="*/ 2199189 w 4386805"/>
              <a:gd name="connsiteY213" fmla="*/ 3588568 h 4665357"/>
              <a:gd name="connsiteX214" fmla="*/ 2176040 w 4386805"/>
              <a:gd name="connsiteY214" fmla="*/ 3623292 h 4665357"/>
              <a:gd name="connsiteX215" fmla="*/ 2118167 w 4386805"/>
              <a:gd name="connsiteY215" fmla="*/ 3669591 h 4665357"/>
              <a:gd name="connsiteX216" fmla="*/ 2037144 w 4386805"/>
              <a:gd name="connsiteY216" fmla="*/ 3750614 h 4665357"/>
              <a:gd name="connsiteX217" fmla="*/ 1967696 w 4386805"/>
              <a:gd name="connsiteY217" fmla="*/ 3808487 h 4665357"/>
              <a:gd name="connsiteX218" fmla="*/ 1840374 w 4386805"/>
              <a:gd name="connsiteY218" fmla="*/ 3912659 h 4665357"/>
              <a:gd name="connsiteX219" fmla="*/ 1736202 w 4386805"/>
              <a:gd name="connsiteY219" fmla="*/ 3993682 h 4665357"/>
              <a:gd name="connsiteX220" fmla="*/ 1655179 w 4386805"/>
              <a:gd name="connsiteY220" fmla="*/ 4028406 h 4665357"/>
              <a:gd name="connsiteX221" fmla="*/ 1608881 w 4386805"/>
              <a:gd name="connsiteY221" fmla="*/ 4039981 h 4665357"/>
              <a:gd name="connsiteX222" fmla="*/ 1562582 w 4386805"/>
              <a:gd name="connsiteY222" fmla="*/ 4063130 h 4665357"/>
              <a:gd name="connsiteX223" fmla="*/ 1794076 w 4386805"/>
              <a:gd name="connsiteY223" fmla="*/ 4051555 h 4665357"/>
              <a:gd name="connsiteX224" fmla="*/ 1840374 w 4386805"/>
              <a:gd name="connsiteY224" fmla="*/ 4063130 h 4665357"/>
              <a:gd name="connsiteX225" fmla="*/ 1851949 w 4386805"/>
              <a:gd name="connsiteY225" fmla="*/ 4097854 h 4665357"/>
              <a:gd name="connsiteX226" fmla="*/ 1794076 w 4386805"/>
              <a:gd name="connsiteY226" fmla="*/ 4202026 h 4665357"/>
              <a:gd name="connsiteX227" fmla="*/ 1736202 w 4386805"/>
              <a:gd name="connsiteY227" fmla="*/ 4248325 h 4665357"/>
              <a:gd name="connsiteX228" fmla="*/ 1701478 w 4386805"/>
              <a:gd name="connsiteY228" fmla="*/ 4259900 h 4665357"/>
              <a:gd name="connsiteX229" fmla="*/ 1620455 w 4386805"/>
              <a:gd name="connsiteY229" fmla="*/ 4294624 h 4665357"/>
              <a:gd name="connsiteX230" fmla="*/ 1423686 w 4386805"/>
              <a:gd name="connsiteY230" fmla="*/ 4456669 h 4665357"/>
              <a:gd name="connsiteX231" fmla="*/ 1388962 w 4386805"/>
              <a:gd name="connsiteY231" fmla="*/ 4479819 h 4665357"/>
              <a:gd name="connsiteX232" fmla="*/ 1296364 w 4386805"/>
              <a:gd name="connsiteY232" fmla="*/ 4526117 h 4665357"/>
              <a:gd name="connsiteX233" fmla="*/ 1226916 w 4386805"/>
              <a:gd name="connsiteY233" fmla="*/ 4560841 h 4665357"/>
              <a:gd name="connsiteX234" fmla="*/ 1122744 w 4386805"/>
              <a:gd name="connsiteY234" fmla="*/ 4607140 h 4665357"/>
              <a:gd name="connsiteX235" fmla="*/ 1030146 w 4386805"/>
              <a:gd name="connsiteY235" fmla="*/ 4630289 h 4665357"/>
              <a:gd name="connsiteX236" fmla="*/ 983848 w 4386805"/>
              <a:gd name="connsiteY236" fmla="*/ 4653439 h 4665357"/>
              <a:gd name="connsiteX237" fmla="*/ 798653 w 4386805"/>
              <a:gd name="connsiteY237" fmla="*/ 4653439 h 4665357"/>
              <a:gd name="connsiteX238" fmla="*/ 706055 w 4386805"/>
              <a:gd name="connsiteY238" fmla="*/ 4607140 h 4665357"/>
              <a:gd name="connsiteX239" fmla="*/ 659757 w 4386805"/>
              <a:gd name="connsiteY239" fmla="*/ 4537692 h 4665357"/>
              <a:gd name="connsiteX240" fmla="*/ 694481 w 4386805"/>
              <a:gd name="connsiteY240" fmla="*/ 4456669 h 4665357"/>
              <a:gd name="connsiteX241" fmla="*/ 706055 w 4386805"/>
              <a:gd name="connsiteY241" fmla="*/ 4421945 h 4665357"/>
              <a:gd name="connsiteX242" fmla="*/ 729205 w 4386805"/>
              <a:gd name="connsiteY242" fmla="*/ 4375646 h 4665357"/>
              <a:gd name="connsiteX243" fmla="*/ 752354 w 4386805"/>
              <a:gd name="connsiteY243" fmla="*/ 4306198 h 4665357"/>
              <a:gd name="connsiteX244" fmla="*/ 775503 w 4386805"/>
              <a:gd name="connsiteY244" fmla="*/ 4248325 h 4665357"/>
              <a:gd name="connsiteX245" fmla="*/ 798653 w 4386805"/>
              <a:gd name="connsiteY245" fmla="*/ 4167302 h 4665357"/>
              <a:gd name="connsiteX246" fmla="*/ 821802 w 4386805"/>
              <a:gd name="connsiteY246" fmla="*/ 4132578 h 4665357"/>
              <a:gd name="connsiteX247" fmla="*/ 833377 w 4386805"/>
              <a:gd name="connsiteY247" fmla="*/ 4086279 h 4665357"/>
              <a:gd name="connsiteX248" fmla="*/ 856526 w 4386805"/>
              <a:gd name="connsiteY248" fmla="*/ 4016831 h 4665357"/>
              <a:gd name="connsiteX249" fmla="*/ 833377 w 4386805"/>
              <a:gd name="connsiteY249" fmla="*/ 3901084 h 4665357"/>
              <a:gd name="connsiteX250" fmla="*/ 752354 w 4386805"/>
              <a:gd name="connsiteY250" fmla="*/ 3808487 h 4665357"/>
              <a:gd name="connsiteX251" fmla="*/ 729205 w 4386805"/>
              <a:gd name="connsiteY251" fmla="*/ 3739039 h 4665357"/>
              <a:gd name="connsiteX252" fmla="*/ 717630 w 4386805"/>
              <a:gd name="connsiteY252" fmla="*/ 3704315 h 4665357"/>
              <a:gd name="connsiteX253" fmla="*/ 682906 w 4386805"/>
              <a:gd name="connsiteY253" fmla="*/ 3600143 h 4665357"/>
              <a:gd name="connsiteX254" fmla="*/ 671331 w 4386805"/>
              <a:gd name="connsiteY254" fmla="*/ 3565419 h 4665357"/>
              <a:gd name="connsiteX255" fmla="*/ 659757 w 4386805"/>
              <a:gd name="connsiteY255" fmla="*/ 3507545 h 4665357"/>
              <a:gd name="connsiteX256" fmla="*/ 648182 w 4386805"/>
              <a:gd name="connsiteY256" fmla="*/ 3345500 h 4665357"/>
              <a:gd name="connsiteX257" fmla="*/ 636607 w 4386805"/>
              <a:gd name="connsiteY257" fmla="*/ 3299201 h 4665357"/>
              <a:gd name="connsiteX258" fmla="*/ 625032 w 4386805"/>
              <a:gd name="connsiteY258" fmla="*/ 3241327 h 4665357"/>
              <a:gd name="connsiteX259" fmla="*/ 613458 w 4386805"/>
              <a:gd name="connsiteY259" fmla="*/ 3206603 h 4665357"/>
              <a:gd name="connsiteX260" fmla="*/ 601883 w 4386805"/>
              <a:gd name="connsiteY260" fmla="*/ 3160305 h 4665357"/>
              <a:gd name="connsiteX261" fmla="*/ 590308 w 4386805"/>
              <a:gd name="connsiteY261" fmla="*/ 3125581 h 4665357"/>
              <a:gd name="connsiteX262" fmla="*/ 578734 w 4386805"/>
              <a:gd name="connsiteY262" fmla="*/ 3079282 h 4665357"/>
              <a:gd name="connsiteX263" fmla="*/ 544010 w 4386805"/>
              <a:gd name="connsiteY263" fmla="*/ 2986684 h 4665357"/>
              <a:gd name="connsiteX264" fmla="*/ 520860 w 4386805"/>
              <a:gd name="connsiteY264" fmla="*/ 2951960 h 4665357"/>
              <a:gd name="connsiteX265" fmla="*/ 509286 w 4386805"/>
              <a:gd name="connsiteY265" fmla="*/ 2917236 h 4665357"/>
              <a:gd name="connsiteX266" fmla="*/ 451412 w 4386805"/>
              <a:gd name="connsiteY266" fmla="*/ 2870938 h 4665357"/>
              <a:gd name="connsiteX267" fmla="*/ 416688 w 4386805"/>
              <a:gd name="connsiteY267" fmla="*/ 2859363 h 4665357"/>
              <a:gd name="connsiteX268" fmla="*/ 381964 w 4386805"/>
              <a:gd name="connsiteY268" fmla="*/ 2836214 h 4665357"/>
              <a:gd name="connsiteX269" fmla="*/ 312516 w 4386805"/>
              <a:gd name="connsiteY269" fmla="*/ 2813064 h 4665357"/>
              <a:gd name="connsiteX270" fmla="*/ 289367 w 4386805"/>
              <a:gd name="connsiteY270" fmla="*/ 2836214 h 4665357"/>
              <a:gd name="connsiteX271" fmla="*/ 219919 w 4386805"/>
              <a:gd name="connsiteY271" fmla="*/ 2859363 h 4665357"/>
              <a:gd name="connsiteX272" fmla="*/ 150470 w 4386805"/>
              <a:gd name="connsiteY272" fmla="*/ 2882512 h 4665357"/>
              <a:gd name="connsiteX273" fmla="*/ 115746 w 4386805"/>
              <a:gd name="connsiteY273" fmla="*/ 2894087 h 4665357"/>
              <a:gd name="connsiteX274" fmla="*/ 46298 w 4386805"/>
              <a:gd name="connsiteY274" fmla="*/ 2928811 h 4665357"/>
              <a:gd name="connsiteX275" fmla="*/ 0 w 4386805"/>
              <a:gd name="connsiteY275" fmla="*/ 2905662 h 466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4386805" h="4665357">
                <a:moveTo>
                  <a:pt x="0" y="2905662"/>
                </a:moveTo>
                <a:lnTo>
                  <a:pt x="0" y="2905662"/>
                </a:lnTo>
                <a:cubicBezTo>
                  <a:pt x="42639" y="2845966"/>
                  <a:pt x="52764" y="2822404"/>
                  <a:pt x="104172" y="2778340"/>
                </a:cubicBezTo>
                <a:cubicBezTo>
                  <a:pt x="114734" y="2769287"/>
                  <a:pt x="128334" y="2764244"/>
                  <a:pt x="138896" y="2755191"/>
                </a:cubicBezTo>
                <a:cubicBezTo>
                  <a:pt x="237133" y="2670988"/>
                  <a:pt x="140201" y="2738888"/>
                  <a:pt x="219919" y="2685743"/>
                </a:cubicBezTo>
                <a:cubicBezTo>
                  <a:pt x="153594" y="2619418"/>
                  <a:pt x="192911" y="2670307"/>
                  <a:pt x="208344" y="2477398"/>
                </a:cubicBezTo>
                <a:cubicBezTo>
                  <a:pt x="212580" y="2424449"/>
                  <a:pt x="218423" y="2367632"/>
                  <a:pt x="231493" y="2315353"/>
                </a:cubicBezTo>
                <a:cubicBezTo>
                  <a:pt x="234452" y="2303516"/>
                  <a:pt x="240109" y="2292466"/>
                  <a:pt x="243068" y="2280629"/>
                </a:cubicBezTo>
                <a:cubicBezTo>
                  <a:pt x="247840" y="2261543"/>
                  <a:pt x="249467" y="2241735"/>
                  <a:pt x="254643" y="2222755"/>
                </a:cubicBezTo>
                <a:cubicBezTo>
                  <a:pt x="261063" y="2199213"/>
                  <a:pt x="257489" y="2166842"/>
                  <a:pt x="277792" y="2153307"/>
                </a:cubicBezTo>
                <a:cubicBezTo>
                  <a:pt x="289367" y="2145591"/>
                  <a:pt x="300074" y="2136379"/>
                  <a:pt x="312516" y="2130158"/>
                </a:cubicBezTo>
                <a:cubicBezTo>
                  <a:pt x="344840" y="2113996"/>
                  <a:pt x="398401" y="2111274"/>
                  <a:pt x="428263" y="2107008"/>
                </a:cubicBezTo>
                <a:cubicBezTo>
                  <a:pt x="457283" y="2097335"/>
                  <a:pt x="541817" y="2093972"/>
                  <a:pt x="474562" y="2049135"/>
                </a:cubicBezTo>
                <a:cubicBezTo>
                  <a:pt x="461326" y="2040311"/>
                  <a:pt x="443696" y="2041418"/>
                  <a:pt x="428263" y="2037560"/>
                </a:cubicBezTo>
                <a:cubicBezTo>
                  <a:pt x="401255" y="2041418"/>
                  <a:pt x="374522" y="2049135"/>
                  <a:pt x="347240" y="2049135"/>
                </a:cubicBezTo>
                <a:cubicBezTo>
                  <a:pt x="327567" y="2049135"/>
                  <a:pt x="386693" y="2044468"/>
                  <a:pt x="405113" y="2037560"/>
                </a:cubicBezTo>
                <a:cubicBezTo>
                  <a:pt x="418139" y="2032675"/>
                  <a:pt x="427126" y="2020061"/>
                  <a:pt x="439838" y="2014411"/>
                </a:cubicBezTo>
                <a:cubicBezTo>
                  <a:pt x="462136" y="2004501"/>
                  <a:pt x="509286" y="1991262"/>
                  <a:pt x="509286" y="1991262"/>
                </a:cubicBezTo>
                <a:cubicBezTo>
                  <a:pt x="520861" y="1983545"/>
                  <a:pt x="531298" y="1973762"/>
                  <a:pt x="544010" y="1968112"/>
                </a:cubicBezTo>
                <a:cubicBezTo>
                  <a:pt x="566308" y="1958202"/>
                  <a:pt x="590309" y="1952679"/>
                  <a:pt x="613458" y="1944963"/>
                </a:cubicBezTo>
                <a:lnTo>
                  <a:pt x="682906" y="1921814"/>
                </a:lnTo>
                <a:lnTo>
                  <a:pt x="717630" y="1910239"/>
                </a:lnTo>
                <a:cubicBezTo>
                  <a:pt x="729205" y="1906381"/>
                  <a:pt x="740180" y="1899476"/>
                  <a:pt x="752354" y="1898664"/>
                </a:cubicBezTo>
                <a:lnTo>
                  <a:pt x="925974" y="1887089"/>
                </a:lnTo>
                <a:cubicBezTo>
                  <a:pt x="929002" y="1886332"/>
                  <a:pt x="999447" y="1869980"/>
                  <a:pt x="1006997" y="1863940"/>
                </a:cubicBezTo>
                <a:cubicBezTo>
                  <a:pt x="1017860" y="1855250"/>
                  <a:pt x="1022430" y="1840791"/>
                  <a:pt x="1030146" y="1829216"/>
                </a:cubicBezTo>
                <a:cubicBezTo>
                  <a:pt x="1026288" y="1794492"/>
                  <a:pt x="1010098" y="1758938"/>
                  <a:pt x="1018572" y="1725044"/>
                </a:cubicBezTo>
                <a:cubicBezTo>
                  <a:pt x="1021531" y="1713208"/>
                  <a:pt x="1042383" y="1731163"/>
                  <a:pt x="1053296" y="1736619"/>
                </a:cubicBezTo>
                <a:cubicBezTo>
                  <a:pt x="1065738" y="1742840"/>
                  <a:pt x="1077333" y="1750862"/>
                  <a:pt x="1088020" y="1759768"/>
                </a:cubicBezTo>
                <a:cubicBezTo>
                  <a:pt x="1119174" y="1785729"/>
                  <a:pt x="1120518" y="1801219"/>
                  <a:pt x="1157468" y="1817641"/>
                </a:cubicBezTo>
                <a:cubicBezTo>
                  <a:pt x="1179766" y="1827551"/>
                  <a:pt x="1226916" y="1840791"/>
                  <a:pt x="1226916" y="1840791"/>
                </a:cubicBezTo>
                <a:cubicBezTo>
                  <a:pt x="1219200" y="1833074"/>
                  <a:pt x="1205121" y="1828470"/>
                  <a:pt x="1203767" y="1817641"/>
                </a:cubicBezTo>
                <a:cubicBezTo>
                  <a:pt x="1195237" y="1749399"/>
                  <a:pt x="1209086" y="1752363"/>
                  <a:pt x="1250065" y="1725044"/>
                </a:cubicBezTo>
                <a:cubicBezTo>
                  <a:pt x="1257782" y="1701895"/>
                  <a:pt x="1268430" y="1679524"/>
                  <a:pt x="1273215" y="1655596"/>
                </a:cubicBezTo>
                <a:cubicBezTo>
                  <a:pt x="1277073" y="1636305"/>
                  <a:pt x="1277039" y="1615805"/>
                  <a:pt x="1284789" y="1597722"/>
                </a:cubicBezTo>
                <a:cubicBezTo>
                  <a:pt x="1294936" y="1574047"/>
                  <a:pt x="1321770" y="1568967"/>
                  <a:pt x="1342663" y="1562998"/>
                </a:cubicBezTo>
                <a:cubicBezTo>
                  <a:pt x="1402138" y="1546005"/>
                  <a:pt x="1406420" y="1549242"/>
                  <a:pt x="1481559" y="1539849"/>
                </a:cubicBezTo>
                <a:cubicBezTo>
                  <a:pt x="1493134" y="1535991"/>
                  <a:pt x="1508661" y="1537801"/>
                  <a:pt x="1516283" y="1528274"/>
                </a:cubicBezTo>
                <a:cubicBezTo>
                  <a:pt x="1526221" y="1515852"/>
                  <a:pt x="1515780" y="1492329"/>
                  <a:pt x="1527858" y="1481976"/>
                </a:cubicBezTo>
                <a:cubicBezTo>
                  <a:pt x="1539462" y="1472030"/>
                  <a:pt x="1621181" y="1452857"/>
                  <a:pt x="1643605" y="1447251"/>
                </a:cubicBezTo>
                <a:cubicBezTo>
                  <a:pt x="1655180" y="1439535"/>
                  <a:pt x="1669169" y="1434571"/>
                  <a:pt x="1678329" y="1424102"/>
                </a:cubicBezTo>
                <a:cubicBezTo>
                  <a:pt x="1696650" y="1403164"/>
                  <a:pt x="1724627" y="1354654"/>
                  <a:pt x="1724627" y="1354654"/>
                </a:cubicBezTo>
                <a:cubicBezTo>
                  <a:pt x="1720769" y="1331505"/>
                  <a:pt x="1721293" y="1307180"/>
                  <a:pt x="1713053" y="1285206"/>
                </a:cubicBezTo>
                <a:cubicBezTo>
                  <a:pt x="1709221" y="1274988"/>
                  <a:pt x="1695518" y="1271415"/>
                  <a:pt x="1689903" y="1262057"/>
                </a:cubicBezTo>
                <a:cubicBezTo>
                  <a:pt x="1683626" y="1251595"/>
                  <a:pt x="1684606" y="1237794"/>
                  <a:pt x="1678329" y="1227332"/>
                </a:cubicBezTo>
                <a:cubicBezTo>
                  <a:pt x="1672714" y="1217974"/>
                  <a:pt x="1661996" y="1212704"/>
                  <a:pt x="1655179" y="1204183"/>
                </a:cubicBezTo>
                <a:cubicBezTo>
                  <a:pt x="1646489" y="1193320"/>
                  <a:pt x="1639746" y="1181034"/>
                  <a:pt x="1632030" y="1169459"/>
                </a:cubicBezTo>
                <a:cubicBezTo>
                  <a:pt x="1643605" y="1165601"/>
                  <a:pt x="1654553" y="1157884"/>
                  <a:pt x="1666754" y="1157884"/>
                </a:cubicBezTo>
                <a:cubicBezTo>
                  <a:pt x="1678955" y="1157884"/>
                  <a:pt x="1689352" y="1170806"/>
                  <a:pt x="1701478" y="1169459"/>
                </a:cubicBezTo>
                <a:cubicBezTo>
                  <a:pt x="1725730" y="1166764"/>
                  <a:pt x="1747777" y="1154026"/>
                  <a:pt x="1770926" y="1146310"/>
                </a:cubicBezTo>
                <a:lnTo>
                  <a:pt x="1805650" y="1134735"/>
                </a:lnTo>
                <a:lnTo>
                  <a:pt x="1840374" y="1123160"/>
                </a:lnTo>
                <a:cubicBezTo>
                  <a:pt x="1870546" y="1092989"/>
                  <a:pt x="1894689" y="1061280"/>
                  <a:pt x="1932972" y="1042138"/>
                </a:cubicBezTo>
                <a:cubicBezTo>
                  <a:pt x="1943885" y="1036682"/>
                  <a:pt x="1956121" y="1034421"/>
                  <a:pt x="1967696" y="1030563"/>
                </a:cubicBezTo>
                <a:cubicBezTo>
                  <a:pt x="1940688" y="949540"/>
                  <a:pt x="1967695" y="968832"/>
                  <a:pt x="1909822" y="949540"/>
                </a:cubicBezTo>
                <a:cubicBezTo>
                  <a:pt x="1911850" y="931285"/>
                  <a:pt x="1918899" y="801567"/>
                  <a:pt x="1944546" y="775920"/>
                </a:cubicBezTo>
                <a:lnTo>
                  <a:pt x="1967696" y="752770"/>
                </a:lnTo>
                <a:cubicBezTo>
                  <a:pt x="1975412" y="729621"/>
                  <a:pt x="1984927" y="706995"/>
                  <a:pt x="1990845" y="683322"/>
                </a:cubicBezTo>
                <a:cubicBezTo>
                  <a:pt x="1994703" y="667889"/>
                  <a:pt x="1991171" y="648272"/>
                  <a:pt x="2002420" y="637024"/>
                </a:cubicBezTo>
                <a:cubicBezTo>
                  <a:pt x="2013669" y="625775"/>
                  <a:pt x="2033286" y="629307"/>
                  <a:pt x="2048719" y="625449"/>
                </a:cubicBezTo>
                <a:cubicBezTo>
                  <a:pt x="2060294" y="617733"/>
                  <a:pt x="2072580" y="610990"/>
                  <a:pt x="2083443" y="602300"/>
                </a:cubicBezTo>
                <a:cubicBezTo>
                  <a:pt x="2091964" y="595483"/>
                  <a:pt x="2096239" y="575699"/>
                  <a:pt x="2106592" y="579150"/>
                </a:cubicBezTo>
                <a:cubicBezTo>
                  <a:pt x="2118167" y="583008"/>
                  <a:pt x="2114309" y="602299"/>
                  <a:pt x="2118167" y="613874"/>
                </a:cubicBezTo>
                <a:cubicBezTo>
                  <a:pt x="2129742" y="606158"/>
                  <a:pt x="2139818" y="595479"/>
                  <a:pt x="2152891" y="590725"/>
                </a:cubicBezTo>
                <a:cubicBezTo>
                  <a:pt x="2182791" y="579852"/>
                  <a:pt x="2215305" y="577637"/>
                  <a:pt x="2245488" y="567576"/>
                </a:cubicBezTo>
                <a:lnTo>
                  <a:pt x="2280212" y="556001"/>
                </a:lnTo>
                <a:cubicBezTo>
                  <a:pt x="2347563" y="488650"/>
                  <a:pt x="2250478" y="582709"/>
                  <a:pt x="2338086" y="509702"/>
                </a:cubicBezTo>
                <a:cubicBezTo>
                  <a:pt x="2350661" y="499223"/>
                  <a:pt x="2360235" y="485457"/>
                  <a:pt x="2372810" y="474978"/>
                </a:cubicBezTo>
                <a:cubicBezTo>
                  <a:pt x="2383497" y="466072"/>
                  <a:pt x="2396671" y="460519"/>
                  <a:pt x="2407534" y="451829"/>
                </a:cubicBezTo>
                <a:cubicBezTo>
                  <a:pt x="2416055" y="445012"/>
                  <a:pt x="2422162" y="435496"/>
                  <a:pt x="2430683" y="428679"/>
                </a:cubicBezTo>
                <a:cubicBezTo>
                  <a:pt x="2441546" y="419989"/>
                  <a:pt x="2454544" y="414220"/>
                  <a:pt x="2465407" y="405530"/>
                </a:cubicBezTo>
                <a:cubicBezTo>
                  <a:pt x="2473929" y="398713"/>
                  <a:pt x="2479199" y="387996"/>
                  <a:pt x="2488557" y="382381"/>
                </a:cubicBezTo>
                <a:cubicBezTo>
                  <a:pt x="2499019" y="376104"/>
                  <a:pt x="2511706" y="374664"/>
                  <a:pt x="2523281" y="370806"/>
                </a:cubicBezTo>
                <a:cubicBezTo>
                  <a:pt x="2554145" y="463403"/>
                  <a:pt x="2515565" y="370806"/>
                  <a:pt x="2546430" y="370806"/>
                </a:cubicBezTo>
                <a:cubicBezTo>
                  <a:pt x="2561388" y="370806"/>
                  <a:pt x="2578300" y="431692"/>
                  <a:pt x="2581154" y="440254"/>
                </a:cubicBezTo>
                <a:cubicBezTo>
                  <a:pt x="2574942" y="471312"/>
                  <a:pt x="2563212" y="542403"/>
                  <a:pt x="2546430" y="567576"/>
                </a:cubicBezTo>
                <a:cubicBezTo>
                  <a:pt x="2517228" y="611380"/>
                  <a:pt x="2533118" y="592464"/>
                  <a:pt x="2500131" y="625449"/>
                </a:cubicBezTo>
                <a:cubicBezTo>
                  <a:pt x="2496273" y="637024"/>
                  <a:pt x="2495648" y="650245"/>
                  <a:pt x="2488557" y="660173"/>
                </a:cubicBezTo>
                <a:cubicBezTo>
                  <a:pt x="2475871" y="677933"/>
                  <a:pt x="2442258" y="706472"/>
                  <a:pt x="2442258" y="706472"/>
                </a:cubicBezTo>
                <a:cubicBezTo>
                  <a:pt x="2438400" y="718047"/>
                  <a:pt x="2438305" y="731669"/>
                  <a:pt x="2430683" y="741196"/>
                </a:cubicBezTo>
                <a:cubicBezTo>
                  <a:pt x="2421993" y="752059"/>
                  <a:pt x="2403332" y="752549"/>
                  <a:pt x="2395959" y="764345"/>
                </a:cubicBezTo>
                <a:cubicBezTo>
                  <a:pt x="2383026" y="785037"/>
                  <a:pt x="2380526" y="810644"/>
                  <a:pt x="2372810" y="833793"/>
                </a:cubicBezTo>
                <a:lnTo>
                  <a:pt x="2361235" y="868517"/>
                </a:lnTo>
                <a:cubicBezTo>
                  <a:pt x="2357377" y="880092"/>
                  <a:pt x="2358287" y="894614"/>
                  <a:pt x="2349660" y="903241"/>
                </a:cubicBezTo>
                <a:cubicBezTo>
                  <a:pt x="2330418" y="922483"/>
                  <a:pt x="2318071" y="937858"/>
                  <a:pt x="2291787" y="949540"/>
                </a:cubicBezTo>
                <a:cubicBezTo>
                  <a:pt x="2269489" y="959450"/>
                  <a:pt x="2222339" y="972689"/>
                  <a:pt x="2222339" y="972689"/>
                </a:cubicBezTo>
                <a:cubicBezTo>
                  <a:pt x="2210764" y="980406"/>
                  <a:pt x="2196305" y="984976"/>
                  <a:pt x="2187615" y="995839"/>
                </a:cubicBezTo>
                <a:cubicBezTo>
                  <a:pt x="2179993" y="1005366"/>
                  <a:pt x="2181496" y="1019650"/>
                  <a:pt x="2176040" y="1030563"/>
                </a:cubicBezTo>
                <a:cubicBezTo>
                  <a:pt x="2161438" y="1059768"/>
                  <a:pt x="2151275" y="1066903"/>
                  <a:pt x="2129741" y="1088436"/>
                </a:cubicBezTo>
                <a:cubicBezTo>
                  <a:pt x="2125883" y="1100011"/>
                  <a:pt x="2124444" y="1112698"/>
                  <a:pt x="2118167" y="1123160"/>
                </a:cubicBezTo>
                <a:cubicBezTo>
                  <a:pt x="2107171" y="1141486"/>
                  <a:pt x="2076065" y="1158944"/>
                  <a:pt x="2060293" y="1169459"/>
                </a:cubicBezTo>
                <a:cubicBezTo>
                  <a:pt x="2049215" y="1202695"/>
                  <a:pt x="2053816" y="1206147"/>
                  <a:pt x="2025569" y="1227332"/>
                </a:cubicBezTo>
                <a:cubicBezTo>
                  <a:pt x="2003311" y="1244025"/>
                  <a:pt x="1956121" y="1273631"/>
                  <a:pt x="1956121" y="1273631"/>
                </a:cubicBezTo>
                <a:cubicBezTo>
                  <a:pt x="1944546" y="1265915"/>
                  <a:pt x="1934721" y="1254479"/>
                  <a:pt x="1921397" y="1250482"/>
                </a:cubicBezTo>
                <a:cubicBezTo>
                  <a:pt x="1895266" y="1242643"/>
                  <a:pt x="1864776" y="1251108"/>
                  <a:pt x="1840374" y="1238907"/>
                </a:cubicBezTo>
                <a:cubicBezTo>
                  <a:pt x="1829461" y="1233451"/>
                  <a:pt x="1832658" y="1215758"/>
                  <a:pt x="1828800" y="1204183"/>
                </a:cubicBezTo>
                <a:cubicBezTo>
                  <a:pt x="1832658" y="1177175"/>
                  <a:pt x="1814492" y="1131787"/>
                  <a:pt x="1840374" y="1123160"/>
                </a:cubicBezTo>
                <a:cubicBezTo>
                  <a:pt x="1863523" y="1115443"/>
                  <a:pt x="1846270" y="1175353"/>
                  <a:pt x="1863524" y="1192608"/>
                </a:cubicBezTo>
                <a:cubicBezTo>
                  <a:pt x="1919427" y="1248513"/>
                  <a:pt x="1851406" y="1177463"/>
                  <a:pt x="1909822" y="1250482"/>
                </a:cubicBezTo>
                <a:cubicBezTo>
                  <a:pt x="1916639" y="1259003"/>
                  <a:pt x="1925255" y="1265915"/>
                  <a:pt x="1932972" y="1273631"/>
                </a:cubicBezTo>
                <a:cubicBezTo>
                  <a:pt x="1936830" y="1289064"/>
                  <a:pt x="1928638" y="1319930"/>
                  <a:pt x="1944546" y="1319930"/>
                </a:cubicBezTo>
                <a:cubicBezTo>
                  <a:pt x="1960454" y="1319930"/>
                  <a:pt x="1951751" y="1288927"/>
                  <a:pt x="1956121" y="1273631"/>
                </a:cubicBezTo>
                <a:cubicBezTo>
                  <a:pt x="1969276" y="1227589"/>
                  <a:pt x="1960758" y="1243532"/>
                  <a:pt x="2002420" y="1215758"/>
                </a:cubicBezTo>
                <a:cubicBezTo>
                  <a:pt x="1998562" y="1242766"/>
                  <a:pt x="1996196" y="1270029"/>
                  <a:pt x="1990845" y="1296781"/>
                </a:cubicBezTo>
                <a:cubicBezTo>
                  <a:pt x="1979105" y="1355479"/>
                  <a:pt x="1953098" y="1333511"/>
                  <a:pt x="1990845" y="1424102"/>
                </a:cubicBezTo>
                <a:cubicBezTo>
                  <a:pt x="2001641" y="1450011"/>
                  <a:pt x="2047882" y="1477560"/>
                  <a:pt x="2071868" y="1493550"/>
                </a:cubicBezTo>
                <a:cubicBezTo>
                  <a:pt x="2079788" y="1517309"/>
                  <a:pt x="2081172" y="1538714"/>
                  <a:pt x="2106592" y="1551424"/>
                </a:cubicBezTo>
                <a:cubicBezTo>
                  <a:pt x="2128417" y="1562337"/>
                  <a:pt x="2176040" y="1574573"/>
                  <a:pt x="2176040" y="1574573"/>
                </a:cubicBezTo>
                <a:cubicBezTo>
                  <a:pt x="2195331" y="1570715"/>
                  <a:pt x="2218800" y="1575592"/>
                  <a:pt x="2233913" y="1562998"/>
                </a:cubicBezTo>
                <a:cubicBezTo>
                  <a:pt x="2246134" y="1552814"/>
                  <a:pt x="2238374" y="1530928"/>
                  <a:pt x="2245488" y="1516700"/>
                </a:cubicBezTo>
                <a:cubicBezTo>
                  <a:pt x="2258200" y="1491278"/>
                  <a:pt x="2279600" y="1489896"/>
                  <a:pt x="2303362" y="1481976"/>
                </a:cubicBezTo>
                <a:cubicBezTo>
                  <a:pt x="2358390" y="1445290"/>
                  <a:pt x="2324888" y="1463226"/>
                  <a:pt x="2407534" y="1435677"/>
                </a:cubicBezTo>
                <a:cubicBezTo>
                  <a:pt x="2419109" y="1431819"/>
                  <a:pt x="2432106" y="1430870"/>
                  <a:pt x="2442258" y="1424102"/>
                </a:cubicBezTo>
                <a:cubicBezTo>
                  <a:pt x="2486062" y="1394900"/>
                  <a:pt x="2467146" y="1410790"/>
                  <a:pt x="2500131" y="1377803"/>
                </a:cubicBezTo>
                <a:cubicBezTo>
                  <a:pt x="2550288" y="1381661"/>
                  <a:pt x="2600685" y="1383138"/>
                  <a:pt x="2650602" y="1389378"/>
                </a:cubicBezTo>
                <a:cubicBezTo>
                  <a:pt x="2662709" y="1390891"/>
                  <a:pt x="2673125" y="1400953"/>
                  <a:pt x="2685326" y="1400953"/>
                </a:cubicBezTo>
                <a:cubicBezTo>
                  <a:pt x="2747178" y="1400953"/>
                  <a:pt x="2808789" y="1393236"/>
                  <a:pt x="2870521" y="1389378"/>
                </a:cubicBezTo>
                <a:cubicBezTo>
                  <a:pt x="2893670" y="1381662"/>
                  <a:pt x="2922715" y="1383483"/>
                  <a:pt x="2939969" y="1366229"/>
                </a:cubicBezTo>
                <a:cubicBezTo>
                  <a:pt x="2971746" y="1334452"/>
                  <a:pt x="2952766" y="1346530"/>
                  <a:pt x="2997843" y="1331505"/>
                </a:cubicBezTo>
                <a:cubicBezTo>
                  <a:pt x="3009418" y="1323788"/>
                  <a:pt x="3019855" y="1314005"/>
                  <a:pt x="3032567" y="1308355"/>
                </a:cubicBezTo>
                <a:cubicBezTo>
                  <a:pt x="3054865" y="1298445"/>
                  <a:pt x="3081712" y="1298741"/>
                  <a:pt x="3102015" y="1285206"/>
                </a:cubicBezTo>
                <a:cubicBezTo>
                  <a:pt x="3113590" y="1277490"/>
                  <a:pt x="3124027" y="1267707"/>
                  <a:pt x="3136739" y="1262057"/>
                </a:cubicBezTo>
                <a:cubicBezTo>
                  <a:pt x="3159037" y="1252147"/>
                  <a:pt x="3206187" y="1238907"/>
                  <a:pt x="3206187" y="1238907"/>
                </a:cubicBezTo>
                <a:cubicBezTo>
                  <a:pt x="3210045" y="1227332"/>
                  <a:pt x="3210140" y="1213710"/>
                  <a:pt x="3217762" y="1204183"/>
                </a:cubicBezTo>
                <a:cubicBezTo>
                  <a:pt x="3239875" y="1176542"/>
                  <a:pt x="3259253" y="1183437"/>
                  <a:pt x="3287210" y="1169459"/>
                </a:cubicBezTo>
                <a:cubicBezTo>
                  <a:pt x="3299652" y="1163238"/>
                  <a:pt x="3311071" y="1155000"/>
                  <a:pt x="3321934" y="1146310"/>
                </a:cubicBezTo>
                <a:cubicBezTo>
                  <a:pt x="3352985" y="1121469"/>
                  <a:pt x="3341495" y="1121857"/>
                  <a:pt x="3368232" y="1088436"/>
                </a:cubicBezTo>
                <a:cubicBezTo>
                  <a:pt x="3375049" y="1079915"/>
                  <a:pt x="3383665" y="1073003"/>
                  <a:pt x="3391382" y="1065287"/>
                </a:cubicBezTo>
                <a:cubicBezTo>
                  <a:pt x="3395240" y="1053712"/>
                  <a:pt x="3397501" y="1041476"/>
                  <a:pt x="3402957" y="1030563"/>
                </a:cubicBezTo>
                <a:cubicBezTo>
                  <a:pt x="3417558" y="1001361"/>
                  <a:pt x="3427724" y="994221"/>
                  <a:pt x="3449255" y="972689"/>
                </a:cubicBezTo>
                <a:lnTo>
                  <a:pt x="3483979" y="868517"/>
                </a:lnTo>
                <a:cubicBezTo>
                  <a:pt x="3487837" y="856942"/>
                  <a:pt x="3488786" y="843945"/>
                  <a:pt x="3495554" y="833793"/>
                </a:cubicBezTo>
                <a:cubicBezTo>
                  <a:pt x="3503270" y="822218"/>
                  <a:pt x="3509650" y="809631"/>
                  <a:pt x="3518703" y="799069"/>
                </a:cubicBezTo>
                <a:cubicBezTo>
                  <a:pt x="3532907" y="782498"/>
                  <a:pt x="3565002" y="752770"/>
                  <a:pt x="3565002" y="752770"/>
                </a:cubicBezTo>
                <a:cubicBezTo>
                  <a:pt x="3568860" y="741195"/>
                  <a:pt x="3570652" y="728711"/>
                  <a:pt x="3576577" y="718046"/>
                </a:cubicBezTo>
                <a:cubicBezTo>
                  <a:pt x="3590089" y="693725"/>
                  <a:pt x="3622876" y="648598"/>
                  <a:pt x="3622876" y="648598"/>
                </a:cubicBezTo>
                <a:cubicBezTo>
                  <a:pt x="3626734" y="637023"/>
                  <a:pt x="3631803" y="625784"/>
                  <a:pt x="3634450" y="613874"/>
                </a:cubicBezTo>
                <a:cubicBezTo>
                  <a:pt x="3641563" y="581864"/>
                  <a:pt x="3641966" y="540971"/>
                  <a:pt x="3657600" y="509702"/>
                </a:cubicBezTo>
                <a:cubicBezTo>
                  <a:pt x="3663821" y="497260"/>
                  <a:pt x="3674528" y="487420"/>
                  <a:pt x="3680749" y="474978"/>
                </a:cubicBezTo>
                <a:cubicBezTo>
                  <a:pt x="3686205" y="464065"/>
                  <a:pt x="3686868" y="451167"/>
                  <a:pt x="3692324" y="440254"/>
                </a:cubicBezTo>
                <a:cubicBezTo>
                  <a:pt x="3698545" y="427812"/>
                  <a:pt x="3709252" y="417972"/>
                  <a:pt x="3715473" y="405530"/>
                </a:cubicBezTo>
                <a:cubicBezTo>
                  <a:pt x="3720929" y="394617"/>
                  <a:pt x="3719728" y="380567"/>
                  <a:pt x="3727048" y="370806"/>
                </a:cubicBezTo>
                <a:cubicBezTo>
                  <a:pt x="3743417" y="348980"/>
                  <a:pt x="3769788" y="335632"/>
                  <a:pt x="3784921" y="312932"/>
                </a:cubicBezTo>
                <a:cubicBezTo>
                  <a:pt x="3793101" y="300663"/>
                  <a:pt x="3814725" y="263306"/>
                  <a:pt x="3831220" y="255059"/>
                </a:cubicBezTo>
                <a:cubicBezTo>
                  <a:pt x="3853045" y="244147"/>
                  <a:pt x="3877519" y="239626"/>
                  <a:pt x="3900668" y="231910"/>
                </a:cubicBezTo>
                <a:lnTo>
                  <a:pt x="3970116" y="208760"/>
                </a:lnTo>
                <a:lnTo>
                  <a:pt x="4004840" y="197186"/>
                </a:lnTo>
                <a:lnTo>
                  <a:pt x="4039564" y="185611"/>
                </a:lnTo>
                <a:cubicBezTo>
                  <a:pt x="4035706" y="197186"/>
                  <a:pt x="4040190" y="220335"/>
                  <a:pt x="4027989" y="220335"/>
                </a:cubicBezTo>
                <a:cubicBezTo>
                  <a:pt x="4014078" y="220335"/>
                  <a:pt x="4014676" y="175774"/>
                  <a:pt x="4004840" y="185611"/>
                </a:cubicBezTo>
                <a:cubicBezTo>
                  <a:pt x="3993592" y="196860"/>
                  <a:pt x="4012045" y="216614"/>
                  <a:pt x="4016415" y="231910"/>
                </a:cubicBezTo>
                <a:cubicBezTo>
                  <a:pt x="4028436" y="273983"/>
                  <a:pt x="4022049" y="260694"/>
                  <a:pt x="4051139" y="289783"/>
                </a:cubicBezTo>
                <a:cubicBezTo>
                  <a:pt x="4045680" y="273408"/>
                  <a:pt x="4027989" y="223294"/>
                  <a:pt x="4027989" y="208760"/>
                </a:cubicBezTo>
                <a:cubicBezTo>
                  <a:pt x="4027989" y="180467"/>
                  <a:pt x="4038072" y="154096"/>
                  <a:pt x="4062713" y="139312"/>
                </a:cubicBezTo>
                <a:cubicBezTo>
                  <a:pt x="4073175" y="133035"/>
                  <a:pt x="4085863" y="131596"/>
                  <a:pt x="4097438" y="127738"/>
                </a:cubicBezTo>
                <a:cubicBezTo>
                  <a:pt x="4116680" y="108495"/>
                  <a:pt x="4129026" y="93121"/>
                  <a:pt x="4155311" y="81439"/>
                </a:cubicBezTo>
                <a:cubicBezTo>
                  <a:pt x="4155336" y="81428"/>
                  <a:pt x="4242108" y="52507"/>
                  <a:pt x="4259483" y="46715"/>
                </a:cubicBezTo>
                <a:lnTo>
                  <a:pt x="4294207" y="35140"/>
                </a:lnTo>
                <a:lnTo>
                  <a:pt x="4328931" y="23565"/>
                </a:lnTo>
                <a:cubicBezTo>
                  <a:pt x="4336648" y="15849"/>
                  <a:pt x="4341728" y="-3035"/>
                  <a:pt x="4352081" y="416"/>
                </a:cubicBezTo>
                <a:cubicBezTo>
                  <a:pt x="4363656" y="4274"/>
                  <a:pt x="4360303" y="23409"/>
                  <a:pt x="4363655" y="35140"/>
                </a:cubicBezTo>
                <a:cubicBezTo>
                  <a:pt x="4368025" y="50436"/>
                  <a:pt x="4371372" y="66006"/>
                  <a:pt x="4375230" y="81439"/>
                </a:cubicBezTo>
                <a:cubicBezTo>
                  <a:pt x="4379088" y="150887"/>
                  <a:pt x="4386805" y="220228"/>
                  <a:pt x="4386805" y="289783"/>
                </a:cubicBezTo>
                <a:cubicBezTo>
                  <a:pt x="4386805" y="324721"/>
                  <a:pt x="4380974" y="359493"/>
                  <a:pt x="4375230" y="393955"/>
                </a:cubicBezTo>
                <a:cubicBezTo>
                  <a:pt x="4373224" y="405990"/>
                  <a:pt x="4366614" y="416842"/>
                  <a:pt x="4363655" y="428679"/>
                </a:cubicBezTo>
                <a:cubicBezTo>
                  <a:pt x="4358884" y="447765"/>
                  <a:pt x="4355939" y="467262"/>
                  <a:pt x="4352081" y="486553"/>
                </a:cubicBezTo>
                <a:cubicBezTo>
                  <a:pt x="4378540" y="724693"/>
                  <a:pt x="4372033" y="623143"/>
                  <a:pt x="4352081" y="1042138"/>
                </a:cubicBezTo>
                <a:cubicBezTo>
                  <a:pt x="4351501" y="1054325"/>
                  <a:pt x="4345962" y="1065949"/>
                  <a:pt x="4340506" y="1076862"/>
                </a:cubicBezTo>
                <a:cubicBezTo>
                  <a:pt x="4316753" y="1124368"/>
                  <a:pt x="4322919" y="1098845"/>
                  <a:pt x="4294207" y="1134735"/>
                </a:cubicBezTo>
                <a:cubicBezTo>
                  <a:pt x="4285517" y="1145598"/>
                  <a:pt x="4277279" y="1157017"/>
                  <a:pt x="4271058" y="1169459"/>
                </a:cubicBezTo>
                <a:cubicBezTo>
                  <a:pt x="4261807" y="1187961"/>
                  <a:pt x="4252853" y="1233174"/>
                  <a:pt x="4247908" y="1250482"/>
                </a:cubicBezTo>
                <a:cubicBezTo>
                  <a:pt x="4244556" y="1262213"/>
                  <a:pt x="4242611" y="1274744"/>
                  <a:pt x="4236334" y="1285206"/>
                </a:cubicBezTo>
                <a:cubicBezTo>
                  <a:pt x="4230719" y="1294564"/>
                  <a:pt x="4220901" y="1300639"/>
                  <a:pt x="4213184" y="1308355"/>
                </a:cubicBezTo>
                <a:cubicBezTo>
                  <a:pt x="4209326" y="1319930"/>
                  <a:pt x="4207663" y="1332486"/>
                  <a:pt x="4201610" y="1343079"/>
                </a:cubicBezTo>
                <a:cubicBezTo>
                  <a:pt x="4183266" y="1375182"/>
                  <a:pt x="4167557" y="1388707"/>
                  <a:pt x="4143736" y="1412527"/>
                </a:cubicBezTo>
                <a:cubicBezTo>
                  <a:pt x="4116217" y="1495089"/>
                  <a:pt x="4155237" y="1395276"/>
                  <a:pt x="4097438" y="1481976"/>
                </a:cubicBezTo>
                <a:cubicBezTo>
                  <a:pt x="4037342" y="1572121"/>
                  <a:pt x="4134803" y="1467762"/>
                  <a:pt x="4062713" y="1539849"/>
                </a:cubicBezTo>
                <a:cubicBezTo>
                  <a:pt x="4058855" y="1551424"/>
                  <a:pt x="4057416" y="1564111"/>
                  <a:pt x="4051139" y="1574573"/>
                </a:cubicBezTo>
                <a:cubicBezTo>
                  <a:pt x="4045524" y="1583931"/>
                  <a:pt x="4034806" y="1589201"/>
                  <a:pt x="4027989" y="1597722"/>
                </a:cubicBezTo>
                <a:cubicBezTo>
                  <a:pt x="4019299" y="1608585"/>
                  <a:pt x="4011061" y="1620004"/>
                  <a:pt x="4004840" y="1632446"/>
                </a:cubicBezTo>
                <a:cubicBezTo>
                  <a:pt x="3974789" y="1692549"/>
                  <a:pt x="4015331" y="1645103"/>
                  <a:pt x="3970116" y="1690320"/>
                </a:cubicBezTo>
                <a:cubicBezTo>
                  <a:pt x="3952156" y="1735220"/>
                  <a:pt x="3951559" y="1748240"/>
                  <a:pt x="3923817" y="1782917"/>
                </a:cubicBezTo>
                <a:cubicBezTo>
                  <a:pt x="3917000" y="1791438"/>
                  <a:pt x="3910429" y="1801187"/>
                  <a:pt x="3900668" y="1806067"/>
                </a:cubicBezTo>
                <a:cubicBezTo>
                  <a:pt x="3878843" y="1816980"/>
                  <a:pt x="3831220" y="1829216"/>
                  <a:pt x="3831220" y="1829216"/>
                </a:cubicBezTo>
                <a:cubicBezTo>
                  <a:pt x="3823503" y="1836932"/>
                  <a:pt x="3814887" y="1843844"/>
                  <a:pt x="3808070" y="1852365"/>
                </a:cubicBezTo>
                <a:cubicBezTo>
                  <a:pt x="3734764" y="1943996"/>
                  <a:pt x="3847984" y="1819303"/>
                  <a:pt x="3750197" y="1933388"/>
                </a:cubicBezTo>
                <a:cubicBezTo>
                  <a:pt x="3739544" y="1945816"/>
                  <a:pt x="3725952" y="1955537"/>
                  <a:pt x="3715473" y="1968112"/>
                </a:cubicBezTo>
                <a:cubicBezTo>
                  <a:pt x="3607439" y="2097754"/>
                  <a:pt x="3803547" y="1882338"/>
                  <a:pt x="3657600" y="2049135"/>
                </a:cubicBezTo>
                <a:cubicBezTo>
                  <a:pt x="3643228" y="2065560"/>
                  <a:pt x="3626734" y="2080001"/>
                  <a:pt x="3611301" y="2095434"/>
                </a:cubicBezTo>
                <a:cubicBezTo>
                  <a:pt x="3603584" y="2103150"/>
                  <a:pt x="3595137" y="2110200"/>
                  <a:pt x="3588151" y="2118583"/>
                </a:cubicBezTo>
                <a:cubicBezTo>
                  <a:pt x="3568860" y="2141732"/>
                  <a:pt x="3550121" y="2165353"/>
                  <a:pt x="3530278" y="2188031"/>
                </a:cubicBezTo>
                <a:cubicBezTo>
                  <a:pt x="3523092" y="2196244"/>
                  <a:pt x="3513946" y="2202660"/>
                  <a:pt x="3507129" y="2211181"/>
                </a:cubicBezTo>
                <a:cubicBezTo>
                  <a:pt x="3483027" y="2241309"/>
                  <a:pt x="3469783" y="2282377"/>
                  <a:pt x="3437681" y="2303778"/>
                </a:cubicBezTo>
                <a:cubicBezTo>
                  <a:pt x="3426106" y="2311494"/>
                  <a:pt x="3412794" y="2317090"/>
                  <a:pt x="3402957" y="2326927"/>
                </a:cubicBezTo>
                <a:cubicBezTo>
                  <a:pt x="3265313" y="2464571"/>
                  <a:pt x="3456179" y="2302767"/>
                  <a:pt x="3298784" y="2442674"/>
                </a:cubicBezTo>
                <a:cubicBezTo>
                  <a:pt x="3284366" y="2455490"/>
                  <a:pt x="3268184" y="2466185"/>
                  <a:pt x="3252486" y="2477398"/>
                </a:cubicBezTo>
                <a:cubicBezTo>
                  <a:pt x="3241166" y="2485484"/>
                  <a:pt x="3227599" y="2490711"/>
                  <a:pt x="3217762" y="2500548"/>
                </a:cubicBezTo>
                <a:cubicBezTo>
                  <a:pt x="3204121" y="2514189"/>
                  <a:pt x="3196679" y="2533205"/>
                  <a:pt x="3183038" y="2546846"/>
                </a:cubicBezTo>
                <a:cubicBezTo>
                  <a:pt x="3169397" y="2560487"/>
                  <a:pt x="3151078" y="2568665"/>
                  <a:pt x="3136739" y="2581570"/>
                </a:cubicBezTo>
                <a:cubicBezTo>
                  <a:pt x="2998257" y="2706204"/>
                  <a:pt x="3126122" y="2606896"/>
                  <a:pt x="3020992" y="2685743"/>
                </a:cubicBezTo>
                <a:cubicBezTo>
                  <a:pt x="2966439" y="2767574"/>
                  <a:pt x="3037683" y="2669053"/>
                  <a:pt x="2951544" y="2755191"/>
                </a:cubicBezTo>
                <a:cubicBezTo>
                  <a:pt x="2937903" y="2768832"/>
                  <a:pt x="2929725" y="2787150"/>
                  <a:pt x="2916820" y="2801489"/>
                </a:cubicBezTo>
                <a:cubicBezTo>
                  <a:pt x="2868065" y="2855661"/>
                  <a:pt x="2853331" y="2868335"/>
                  <a:pt x="2801073" y="2905662"/>
                </a:cubicBezTo>
                <a:cubicBezTo>
                  <a:pt x="2789753" y="2913748"/>
                  <a:pt x="2779061" y="2923161"/>
                  <a:pt x="2766349" y="2928811"/>
                </a:cubicBezTo>
                <a:cubicBezTo>
                  <a:pt x="2744051" y="2938721"/>
                  <a:pt x="2696901" y="2951960"/>
                  <a:pt x="2696901" y="2951960"/>
                </a:cubicBezTo>
                <a:cubicBezTo>
                  <a:pt x="2693043" y="3002117"/>
                  <a:pt x="2695192" y="3053103"/>
                  <a:pt x="2685326" y="3102431"/>
                </a:cubicBezTo>
                <a:cubicBezTo>
                  <a:pt x="2683186" y="3113132"/>
                  <a:pt x="2668994" y="3117060"/>
                  <a:pt x="2662177" y="3125581"/>
                </a:cubicBezTo>
                <a:cubicBezTo>
                  <a:pt x="2653487" y="3136444"/>
                  <a:pt x="2647933" y="3149618"/>
                  <a:pt x="2639027" y="3160305"/>
                </a:cubicBezTo>
                <a:cubicBezTo>
                  <a:pt x="2628548" y="3172880"/>
                  <a:pt x="2614782" y="3182454"/>
                  <a:pt x="2604303" y="3195029"/>
                </a:cubicBezTo>
                <a:cubicBezTo>
                  <a:pt x="2595397" y="3205716"/>
                  <a:pt x="2590554" y="3219498"/>
                  <a:pt x="2581154" y="3229753"/>
                </a:cubicBezTo>
                <a:cubicBezTo>
                  <a:pt x="2547971" y="3265953"/>
                  <a:pt x="2511706" y="3299201"/>
                  <a:pt x="2476982" y="3333925"/>
                </a:cubicBezTo>
                <a:cubicBezTo>
                  <a:pt x="2465407" y="3345500"/>
                  <a:pt x="2455353" y="3358828"/>
                  <a:pt x="2442258" y="3368649"/>
                </a:cubicBezTo>
                <a:cubicBezTo>
                  <a:pt x="2390308" y="3407611"/>
                  <a:pt x="2368553" y="3422358"/>
                  <a:pt x="2314936" y="3472821"/>
                </a:cubicBezTo>
                <a:cubicBezTo>
                  <a:pt x="2275203" y="3510217"/>
                  <a:pt x="2229455" y="3543168"/>
                  <a:pt x="2199189" y="3588568"/>
                </a:cubicBezTo>
                <a:cubicBezTo>
                  <a:pt x="2191473" y="3600143"/>
                  <a:pt x="2185876" y="3613455"/>
                  <a:pt x="2176040" y="3623292"/>
                </a:cubicBezTo>
                <a:cubicBezTo>
                  <a:pt x="2158571" y="3640761"/>
                  <a:pt x="2136378" y="3652897"/>
                  <a:pt x="2118167" y="3669591"/>
                </a:cubicBezTo>
                <a:cubicBezTo>
                  <a:pt x="2090012" y="3695400"/>
                  <a:pt x="2065210" y="3724707"/>
                  <a:pt x="2037144" y="3750614"/>
                </a:cubicBezTo>
                <a:cubicBezTo>
                  <a:pt x="2015002" y="3771053"/>
                  <a:pt x="1989993" y="3788217"/>
                  <a:pt x="1967696" y="3808487"/>
                </a:cubicBezTo>
                <a:cubicBezTo>
                  <a:pt x="1815762" y="3946607"/>
                  <a:pt x="2008382" y="3789453"/>
                  <a:pt x="1840374" y="3912659"/>
                </a:cubicBezTo>
                <a:cubicBezTo>
                  <a:pt x="1804900" y="3938674"/>
                  <a:pt x="1776636" y="3976353"/>
                  <a:pt x="1736202" y="3993682"/>
                </a:cubicBezTo>
                <a:cubicBezTo>
                  <a:pt x="1709194" y="4005257"/>
                  <a:pt x="1682793" y="4018364"/>
                  <a:pt x="1655179" y="4028406"/>
                </a:cubicBezTo>
                <a:cubicBezTo>
                  <a:pt x="1640229" y="4033842"/>
                  <a:pt x="1623776" y="4034395"/>
                  <a:pt x="1608881" y="4039981"/>
                </a:cubicBezTo>
                <a:cubicBezTo>
                  <a:pt x="1592725" y="4046039"/>
                  <a:pt x="1545361" y="4062054"/>
                  <a:pt x="1562582" y="4063130"/>
                </a:cubicBezTo>
                <a:cubicBezTo>
                  <a:pt x="1639693" y="4067949"/>
                  <a:pt x="1716911" y="4055413"/>
                  <a:pt x="1794076" y="4051555"/>
                </a:cubicBezTo>
                <a:cubicBezTo>
                  <a:pt x="1809509" y="4055413"/>
                  <a:pt x="1827952" y="4053192"/>
                  <a:pt x="1840374" y="4063130"/>
                </a:cubicBezTo>
                <a:cubicBezTo>
                  <a:pt x="1849901" y="4070752"/>
                  <a:pt x="1851949" y="4085653"/>
                  <a:pt x="1851949" y="4097854"/>
                </a:cubicBezTo>
                <a:cubicBezTo>
                  <a:pt x="1851949" y="4126963"/>
                  <a:pt x="1800684" y="4195418"/>
                  <a:pt x="1794076" y="4202026"/>
                </a:cubicBezTo>
                <a:cubicBezTo>
                  <a:pt x="1772543" y="4223559"/>
                  <a:pt x="1765406" y="4233723"/>
                  <a:pt x="1736202" y="4248325"/>
                </a:cubicBezTo>
                <a:cubicBezTo>
                  <a:pt x="1725289" y="4253781"/>
                  <a:pt x="1712391" y="4254444"/>
                  <a:pt x="1701478" y="4259900"/>
                </a:cubicBezTo>
                <a:cubicBezTo>
                  <a:pt x="1621545" y="4299866"/>
                  <a:pt x="1716812" y="4270534"/>
                  <a:pt x="1620455" y="4294624"/>
                </a:cubicBezTo>
                <a:cubicBezTo>
                  <a:pt x="1518260" y="4396819"/>
                  <a:pt x="1570495" y="4351805"/>
                  <a:pt x="1423686" y="4456669"/>
                </a:cubicBezTo>
                <a:cubicBezTo>
                  <a:pt x="1412366" y="4464755"/>
                  <a:pt x="1401405" y="4473598"/>
                  <a:pt x="1388962" y="4479819"/>
                </a:cubicBezTo>
                <a:cubicBezTo>
                  <a:pt x="1358096" y="4495252"/>
                  <a:pt x="1325077" y="4506974"/>
                  <a:pt x="1296364" y="4526117"/>
                </a:cubicBezTo>
                <a:cubicBezTo>
                  <a:pt x="1251488" y="4556035"/>
                  <a:pt x="1274837" y="4544868"/>
                  <a:pt x="1226916" y="4560841"/>
                </a:cubicBezTo>
                <a:cubicBezTo>
                  <a:pt x="1181312" y="4591245"/>
                  <a:pt x="1188861" y="4590611"/>
                  <a:pt x="1122744" y="4607140"/>
                </a:cubicBezTo>
                <a:lnTo>
                  <a:pt x="1030146" y="4630289"/>
                </a:lnTo>
                <a:cubicBezTo>
                  <a:pt x="1014713" y="4638006"/>
                  <a:pt x="1000217" y="4647983"/>
                  <a:pt x="983848" y="4653439"/>
                </a:cubicBezTo>
                <a:cubicBezTo>
                  <a:pt x="915509" y="4676219"/>
                  <a:pt x="877717" y="4660627"/>
                  <a:pt x="798653" y="4653439"/>
                </a:cubicBezTo>
                <a:cubicBezTo>
                  <a:pt x="748972" y="4636878"/>
                  <a:pt x="732990" y="4643053"/>
                  <a:pt x="706055" y="4607140"/>
                </a:cubicBezTo>
                <a:cubicBezTo>
                  <a:pt x="689362" y="4584882"/>
                  <a:pt x="659757" y="4537692"/>
                  <a:pt x="659757" y="4537692"/>
                </a:cubicBezTo>
                <a:cubicBezTo>
                  <a:pt x="686900" y="4456258"/>
                  <a:pt x="651573" y="4556789"/>
                  <a:pt x="694481" y="4456669"/>
                </a:cubicBezTo>
                <a:cubicBezTo>
                  <a:pt x="699287" y="4445455"/>
                  <a:pt x="701249" y="4433159"/>
                  <a:pt x="706055" y="4421945"/>
                </a:cubicBezTo>
                <a:cubicBezTo>
                  <a:pt x="712852" y="4406085"/>
                  <a:pt x="722797" y="4391667"/>
                  <a:pt x="729205" y="4375646"/>
                </a:cubicBezTo>
                <a:cubicBezTo>
                  <a:pt x="738268" y="4352990"/>
                  <a:pt x="743292" y="4328854"/>
                  <a:pt x="752354" y="4306198"/>
                </a:cubicBezTo>
                <a:cubicBezTo>
                  <a:pt x="760070" y="4286907"/>
                  <a:pt x="768933" y="4268036"/>
                  <a:pt x="775503" y="4248325"/>
                </a:cubicBezTo>
                <a:cubicBezTo>
                  <a:pt x="782921" y="4226072"/>
                  <a:pt x="787505" y="4189597"/>
                  <a:pt x="798653" y="4167302"/>
                </a:cubicBezTo>
                <a:cubicBezTo>
                  <a:pt x="804874" y="4154860"/>
                  <a:pt x="814086" y="4144153"/>
                  <a:pt x="821802" y="4132578"/>
                </a:cubicBezTo>
                <a:cubicBezTo>
                  <a:pt x="825660" y="4117145"/>
                  <a:pt x="828806" y="4101516"/>
                  <a:pt x="833377" y="4086279"/>
                </a:cubicBezTo>
                <a:cubicBezTo>
                  <a:pt x="840389" y="4062907"/>
                  <a:pt x="856526" y="4016831"/>
                  <a:pt x="856526" y="4016831"/>
                </a:cubicBezTo>
                <a:cubicBezTo>
                  <a:pt x="856513" y="4016739"/>
                  <a:pt x="847636" y="3920095"/>
                  <a:pt x="833377" y="3901084"/>
                </a:cubicBezTo>
                <a:cubicBezTo>
                  <a:pt x="802470" y="3859875"/>
                  <a:pt x="771870" y="3852398"/>
                  <a:pt x="752354" y="3808487"/>
                </a:cubicBezTo>
                <a:cubicBezTo>
                  <a:pt x="742444" y="3786189"/>
                  <a:pt x="736921" y="3762188"/>
                  <a:pt x="729205" y="3739039"/>
                </a:cubicBezTo>
                <a:lnTo>
                  <a:pt x="717630" y="3704315"/>
                </a:lnTo>
                <a:lnTo>
                  <a:pt x="682906" y="3600143"/>
                </a:lnTo>
                <a:cubicBezTo>
                  <a:pt x="679048" y="3588568"/>
                  <a:pt x="673724" y="3577383"/>
                  <a:pt x="671331" y="3565419"/>
                </a:cubicBezTo>
                <a:lnTo>
                  <a:pt x="659757" y="3507545"/>
                </a:lnTo>
                <a:cubicBezTo>
                  <a:pt x="655899" y="3453530"/>
                  <a:pt x="654162" y="3399321"/>
                  <a:pt x="648182" y="3345500"/>
                </a:cubicBezTo>
                <a:cubicBezTo>
                  <a:pt x="646425" y="3329689"/>
                  <a:pt x="640058" y="3314730"/>
                  <a:pt x="636607" y="3299201"/>
                </a:cubicBezTo>
                <a:cubicBezTo>
                  <a:pt x="632339" y="3279996"/>
                  <a:pt x="629803" y="3260413"/>
                  <a:pt x="625032" y="3241327"/>
                </a:cubicBezTo>
                <a:cubicBezTo>
                  <a:pt x="622073" y="3229491"/>
                  <a:pt x="616810" y="3218334"/>
                  <a:pt x="613458" y="3206603"/>
                </a:cubicBezTo>
                <a:cubicBezTo>
                  <a:pt x="609088" y="3191307"/>
                  <a:pt x="606253" y="3175601"/>
                  <a:pt x="601883" y="3160305"/>
                </a:cubicBezTo>
                <a:cubicBezTo>
                  <a:pt x="598531" y="3148574"/>
                  <a:pt x="593660" y="3137312"/>
                  <a:pt x="590308" y="3125581"/>
                </a:cubicBezTo>
                <a:cubicBezTo>
                  <a:pt x="585938" y="3110285"/>
                  <a:pt x="583104" y="3094578"/>
                  <a:pt x="578734" y="3079282"/>
                </a:cubicBezTo>
                <a:cubicBezTo>
                  <a:pt x="572057" y="3055912"/>
                  <a:pt x="552160" y="3002983"/>
                  <a:pt x="544010" y="2986684"/>
                </a:cubicBezTo>
                <a:cubicBezTo>
                  <a:pt x="537789" y="2974241"/>
                  <a:pt x="528577" y="2963535"/>
                  <a:pt x="520860" y="2951960"/>
                </a:cubicBezTo>
                <a:cubicBezTo>
                  <a:pt x="517002" y="2940385"/>
                  <a:pt x="515563" y="2927698"/>
                  <a:pt x="509286" y="2917236"/>
                </a:cubicBezTo>
                <a:cubicBezTo>
                  <a:pt x="500059" y="2901857"/>
                  <a:pt x="464929" y="2877696"/>
                  <a:pt x="451412" y="2870938"/>
                </a:cubicBezTo>
                <a:cubicBezTo>
                  <a:pt x="440499" y="2865482"/>
                  <a:pt x="427601" y="2864819"/>
                  <a:pt x="416688" y="2859363"/>
                </a:cubicBezTo>
                <a:cubicBezTo>
                  <a:pt x="404246" y="2853142"/>
                  <a:pt x="394676" y="2841864"/>
                  <a:pt x="381964" y="2836214"/>
                </a:cubicBezTo>
                <a:cubicBezTo>
                  <a:pt x="359666" y="2826304"/>
                  <a:pt x="312516" y="2813064"/>
                  <a:pt x="312516" y="2813064"/>
                </a:cubicBezTo>
                <a:cubicBezTo>
                  <a:pt x="304800" y="2820781"/>
                  <a:pt x="299128" y="2831334"/>
                  <a:pt x="289367" y="2836214"/>
                </a:cubicBezTo>
                <a:cubicBezTo>
                  <a:pt x="267542" y="2847127"/>
                  <a:pt x="243068" y="2851647"/>
                  <a:pt x="219919" y="2859363"/>
                </a:cubicBezTo>
                <a:lnTo>
                  <a:pt x="150470" y="2882512"/>
                </a:lnTo>
                <a:cubicBezTo>
                  <a:pt x="138895" y="2886370"/>
                  <a:pt x="125898" y="2887319"/>
                  <a:pt x="115746" y="2894087"/>
                </a:cubicBezTo>
                <a:cubicBezTo>
                  <a:pt x="70870" y="2924004"/>
                  <a:pt x="94219" y="2912837"/>
                  <a:pt x="46298" y="2928811"/>
                </a:cubicBezTo>
                <a:cubicBezTo>
                  <a:pt x="20122" y="2889547"/>
                  <a:pt x="7716" y="2909520"/>
                  <a:pt x="0" y="2905662"/>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70A91E5-6D89-6B46-B184-A96C56D228C5}"/>
              </a:ext>
            </a:extLst>
          </p:cNvPr>
          <p:cNvSpPr txBox="1"/>
          <p:nvPr/>
        </p:nvSpPr>
        <p:spPr>
          <a:xfrm>
            <a:off x="31563" y="38990"/>
            <a:ext cx="6990375" cy="3847207"/>
          </a:xfrm>
          <a:prstGeom prst="rect">
            <a:avLst/>
          </a:prstGeom>
          <a:noFill/>
        </p:spPr>
        <p:txBody>
          <a:bodyPr wrap="none" rtlCol="0">
            <a:spAutoFit/>
          </a:bodyPr>
          <a:lstStyle/>
          <a:p>
            <a:r>
              <a:rPr lang="en-US" sz="3600" b="1" dirty="0">
                <a:solidFill>
                  <a:schemeClr val="bg1"/>
                </a:solidFill>
              </a:rPr>
              <a:t>Question:</a:t>
            </a:r>
          </a:p>
          <a:p>
            <a:r>
              <a:rPr lang="en-US" sz="3600" dirty="0">
                <a:solidFill>
                  <a:schemeClr val="bg1"/>
                </a:solidFill>
              </a:rPr>
              <a:t>Could I prepare students in </a:t>
            </a:r>
          </a:p>
          <a:p>
            <a:r>
              <a:rPr lang="en-US" sz="3600" dirty="0">
                <a:solidFill>
                  <a:schemeClr val="bg1"/>
                </a:solidFill>
              </a:rPr>
              <a:t>high school so that they could  avoid</a:t>
            </a:r>
          </a:p>
          <a:p>
            <a:r>
              <a:rPr lang="en-US" sz="3600" dirty="0">
                <a:solidFill>
                  <a:schemeClr val="bg1"/>
                </a:solidFill>
              </a:rPr>
              <a:t>avoid taking remedial reading</a:t>
            </a:r>
          </a:p>
          <a:p>
            <a:r>
              <a:rPr lang="en-US" sz="3600" dirty="0">
                <a:solidFill>
                  <a:schemeClr val="bg1"/>
                </a:solidFill>
              </a:rPr>
              <a:t>in college</a:t>
            </a:r>
            <a:r>
              <a:rPr lang="en-US" sz="4400" b="1" dirty="0">
                <a:solidFill>
                  <a:schemeClr val="bg1"/>
                </a:solidFill>
              </a:rPr>
              <a:t>?</a:t>
            </a:r>
          </a:p>
          <a:p>
            <a:r>
              <a:rPr lang="en-US" sz="2400" dirty="0">
                <a:solidFill>
                  <a:schemeClr val="bg1"/>
                </a:solidFill>
              </a:rPr>
              <a:t>1 remedial class = delayed graduation</a:t>
            </a:r>
          </a:p>
          <a:p>
            <a:r>
              <a:rPr lang="en-US" sz="2400" dirty="0">
                <a:solidFill>
                  <a:schemeClr val="bg1"/>
                </a:solidFill>
              </a:rPr>
              <a:t>2 remedial classes = not graduating</a:t>
            </a:r>
            <a:endParaRPr lang="en-US" sz="3600" dirty="0">
              <a:solidFill>
                <a:schemeClr val="bg1"/>
              </a:solidFill>
            </a:endParaRPr>
          </a:p>
        </p:txBody>
      </p:sp>
      <p:sp>
        <p:nvSpPr>
          <p:cNvPr id="13" name="TextBox 12">
            <a:extLst>
              <a:ext uri="{FF2B5EF4-FFF2-40B4-BE49-F238E27FC236}">
                <a16:creationId xmlns:a16="http://schemas.microsoft.com/office/drawing/2014/main" id="{4F10C0A9-C303-B540-8899-A970AA844FD9}"/>
              </a:ext>
            </a:extLst>
          </p:cNvPr>
          <p:cNvSpPr txBox="1"/>
          <p:nvPr/>
        </p:nvSpPr>
        <p:spPr>
          <a:xfrm>
            <a:off x="5046315" y="3407336"/>
            <a:ext cx="7110714" cy="2862322"/>
          </a:xfrm>
          <a:prstGeom prst="rect">
            <a:avLst/>
          </a:prstGeom>
          <a:noFill/>
        </p:spPr>
        <p:txBody>
          <a:bodyPr wrap="square" rtlCol="0">
            <a:spAutoFit/>
          </a:bodyPr>
          <a:lstStyle/>
          <a:p>
            <a:r>
              <a:rPr lang="en-US" sz="3600" b="1" dirty="0">
                <a:solidFill>
                  <a:schemeClr val="bg1"/>
                </a:solidFill>
              </a:rPr>
              <a:t>Benefits to the Student:</a:t>
            </a:r>
          </a:p>
          <a:p>
            <a:r>
              <a:rPr lang="en-US" sz="3600" dirty="0">
                <a:solidFill>
                  <a:schemeClr val="bg1"/>
                </a:solidFill>
              </a:rPr>
              <a:t>Increase reading proficiency </a:t>
            </a:r>
          </a:p>
          <a:p>
            <a:r>
              <a:rPr lang="en-US" sz="3600" dirty="0">
                <a:solidFill>
                  <a:schemeClr val="bg1"/>
                </a:solidFill>
              </a:rPr>
              <a:t>Save time and money</a:t>
            </a:r>
          </a:p>
          <a:p>
            <a:r>
              <a:rPr lang="en-US" sz="3600" dirty="0">
                <a:solidFill>
                  <a:schemeClr val="bg1"/>
                </a:solidFill>
              </a:rPr>
              <a:t>Increase self-esteem and confidence</a:t>
            </a:r>
          </a:p>
          <a:p>
            <a:r>
              <a:rPr lang="en-US" sz="3600" dirty="0">
                <a:solidFill>
                  <a:schemeClr val="bg1"/>
                </a:solidFill>
              </a:rPr>
              <a:t>Increase motivation to attend college</a:t>
            </a:r>
          </a:p>
        </p:txBody>
      </p:sp>
      <p:pic>
        <p:nvPicPr>
          <p:cNvPr id="19" name="Picture 18">
            <a:extLst>
              <a:ext uri="{FF2B5EF4-FFF2-40B4-BE49-F238E27FC236}">
                <a16:creationId xmlns:a16="http://schemas.microsoft.com/office/drawing/2014/main" id="{03CCE647-A253-774F-A8E2-F8117C7DC95F}"/>
              </a:ext>
            </a:extLst>
          </p:cNvPr>
          <p:cNvPicPr>
            <a:picLocks noChangeAspect="1"/>
          </p:cNvPicPr>
          <p:nvPr/>
        </p:nvPicPr>
        <p:blipFill>
          <a:blip r:embed="rId3"/>
          <a:stretch>
            <a:fillRect/>
          </a:stretch>
        </p:blipFill>
        <p:spPr>
          <a:xfrm>
            <a:off x="144078" y="4945418"/>
            <a:ext cx="4148619" cy="1435255"/>
          </a:xfrm>
          <a:prstGeom prst="rect">
            <a:avLst/>
          </a:prstGeom>
        </p:spPr>
      </p:pic>
      <p:sp>
        <p:nvSpPr>
          <p:cNvPr id="2" name="Rectangle 1">
            <a:extLst>
              <a:ext uri="{FF2B5EF4-FFF2-40B4-BE49-F238E27FC236}">
                <a16:creationId xmlns:a16="http://schemas.microsoft.com/office/drawing/2014/main" id="{0121F075-3316-FD47-8811-A2B3CD128C81}"/>
              </a:ext>
            </a:extLst>
          </p:cNvPr>
          <p:cNvSpPr/>
          <p:nvPr/>
        </p:nvSpPr>
        <p:spPr>
          <a:xfrm>
            <a:off x="5850082" y="602673"/>
            <a:ext cx="3647209" cy="292181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DF9BC15-E9DA-734A-A575-49615CA185E6}"/>
              </a:ext>
            </a:extLst>
          </p:cNvPr>
          <p:cNvPicPr>
            <a:picLocks noChangeAspect="1"/>
          </p:cNvPicPr>
          <p:nvPr/>
        </p:nvPicPr>
        <p:blipFill>
          <a:blip r:embed="rId4"/>
          <a:stretch>
            <a:fillRect/>
          </a:stretch>
        </p:blipFill>
        <p:spPr>
          <a:xfrm>
            <a:off x="6480671" y="-10984"/>
            <a:ext cx="4178300" cy="3581400"/>
          </a:xfrm>
          <a:prstGeom prst="rect">
            <a:avLst/>
          </a:prstGeom>
        </p:spPr>
      </p:pic>
      <p:pic>
        <p:nvPicPr>
          <p:cNvPr id="21" name="Picture 20">
            <a:extLst>
              <a:ext uri="{FF2B5EF4-FFF2-40B4-BE49-F238E27FC236}">
                <a16:creationId xmlns:a16="http://schemas.microsoft.com/office/drawing/2014/main" id="{0E8D2A24-4D91-1C47-A37A-4C3E6F780894}"/>
              </a:ext>
            </a:extLst>
          </p:cNvPr>
          <p:cNvPicPr>
            <a:picLocks noChangeAspect="1"/>
          </p:cNvPicPr>
          <p:nvPr/>
        </p:nvPicPr>
        <p:blipFill>
          <a:blip r:embed="rId5"/>
          <a:stretch>
            <a:fillRect/>
          </a:stretch>
        </p:blipFill>
        <p:spPr>
          <a:xfrm>
            <a:off x="9561227" y="123495"/>
            <a:ext cx="2291155" cy="2922391"/>
          </a:xfrm>
          <a:prstGeom prst="rect">
            <a:avLst/>
          </a:prstGeom>
        </p:spPr>
      </p:pic>
    </p:spTree>
    <p:extLst>
      <p:ext uri="{BB962C8B-B14F-4D97-AF65-F5344CB8AC3E}">
        <p14:creationId xmlns:p14="http://schemas.microsoft.com/office/powerpoint/2010/main" val="2146058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722" y="339702"/>
            <a:ext cx="4691891" cy="560411"/>
          </a:xfrm>
        </p:spPr>
        <p:txBody>
          <a:bodyPr>
            <a:normAutofit/>
          </a:bodyPr>
          <a:lstStyle/>
          <a:p>
            <a:pPr marL="0" lvl="0" indent="0">
              <a:lnSpc>
                <a:spcPct val="100000"/>
              </a:lnSpc>
              <a:spcBef>
                <a:spcPts val="0"/>
              </a:spcBef>
              <a:buNone/>
              <a:defRPr/>
            </a:pPr>
            <a:r>
              <a:rPr lang="en-US" sz="2000" dirty="0"/>
              <a:t>Example from my classroom:</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0613" y="-391925"/>
            <a:ext cx="7291388" cy="9435914"/>
          </a:xfrm>
          <a:prstGeom prst="rect">
            <a:avLst/>
          </a:prstGeom>
        </p:spPr>
      </p:pic>
      <p:sp>
        <p:nvSpPr>
          <p:cNvPr id="6" name="Right Arrow 5"/>
          <p:cNvSpPr/>
          <p:nvPr/>
        </p:nvSpPr>
        <p:spPr>
          <a:xfrm rot="2254393">
            <a:off x="1535315" y="4325661"/>
            <a:ext cx="5374767" cy="2465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422157">
            <a:off x="2557577" y="1356598"/>
            <a:ext cx="3967675" cy="2207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74217" y="852969"/>
            <a:ext cx="2669008" cy="923330"/>
          </a:xfrm>
          <a:prstGeom prst="rect">
            <a:avLst/>
          </a:prstGeom>
          <a:noFill/>
        </p:spPr>
        <p:txBody>
          <a:bodyPr wrap="square" rtlCol="0">
            <a:spAutoFit/>
          </a:bodyPr>
          <a:lstStyle/>
          <a:p>
            <a:r>
              <a:rPr lang="en-US" dirty="0"/>
              <a:t>Student generated example sentence</a:t>
            </a:r>
          </a:p>
          <a:p>
            <a:r>
              <a:rPr lang="en-US" dirty="0"/>
              <a:t>- Application</a:t>
            </a:r>
          </a:p>
        </p:txBody>
      </p:sp>
      <p:sp>
        <p:nvSpPr>
          <p:cNvPr id="10" name="TextBox 9"/>
          <p:cNvSpPr txBox="1"/>
          <p:nvPr/>
        </p:nvSpPr>
        <p:spPr>
          <a:xfrm>
            <a:off x="274216" y="2066467"/>
            <a:ext cx="2185987" cy="923330"/>
          </a:xfrm>
          <a:prstGeom prst="rect">
            <a:avLst/>
          </a:prstGeom>
          <a:noFill/>
        </p:spPr>
        <p:txBody>
          <a:bodyPr wrap="square" rtlCol="0">
            <a:spAutoFit/>
          </a:bodyPr>
          <a:lstStyle/>
          <a:p>
            <a:r>
              <a:rPr lang="en-US" dirty="0"/>
              <a:t>Student generated image</a:t>
            </a:r>
          </a:p>
          <a:p>
            <a:r>
              <a:rPr lang="en-US" dirty="0"/>
              <a:t>- Visualization</a:t>
            </a:r>
          </a:p>
        </p:txBody>
      </p:sp>
    </p:spTree>
    <p:extLst>
      <p:ext uri="{BB962C8B-B14F-4D97-AF65-F5344CB8AC3E}">
        <p14:creationId xmlns:p14="http://schemas.microsoft.com/office/powerpoint/2010/main" val="614777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722" y="592666"/>
            <a:ext cx="11983278" cy="6265333"/>
          </a:xfrm>
          <a:ln w="9525">
            <a:noFill/>
          </a:ln>
        </p:spPr>
        <p:txBody>
          <a:bodyPr>
            <a:normAutofit/>
          </a:bodyPr>
          <a:lstStyle/>
          <a:p>
            <a:pPr marL="0" marR="0" lvl="0" indent="0" defTabSz="914400" eaLnBrk="1" fontAlgn="auto" latinLnBrk="0" hangingPunct="1">
              <a:lnSpc>
                <a:spcPct val="100000"/>
              </a:lnSpc>
              <a:spcBef>
                <a:spcPts val="0"/>
              </a:spcBef>
              <a:spcAft>
                <a:spcPts val="0"/>
              </a:spcAft>
              <a:buClrTx/>
              <a:buSzTx/>
              <a:buNone/>
              <a:tabLst/>
              <a:defRPr/>
            </a:pPr>
            <a:r>
              <a:rPr lang="en-US" sz="2000" dirty="0"/>
              <a:t>Example from my classroom: </a:t>
            </a:r>
          </a:p>
          <a:p>
            <a:pPr marL="0" marR="0" lvl="0" indent="0" defTabSz="914400" eaLnBrk="1" fontAlgn="auto" latinLnBrk="0" hangingPunct="1">
              <a:lnSpc>
                <a:spcPct val="100000"/>
              </a:lnSpc>
              <a:spcBef>
                <a:spcPts val="0"/>
              </a:spcBef>
              <a:spcAft>
                <a:spcPts val="0"/>
              </a:spcAft>
              <a:buClrTx/>
              <a:buSzTx/>
              <a:buNone/>
              <a:tabLst/>
              <a:defRPr/>
            </a:pPr>
            <a:endParaRPr lang="en-US" sz="2000" dirty="0"/>
          </a:p>
          <a:p>
            <a:pPr marL="0" marR="0" lvl="0" indent="0" defTabSz="914400" eaLnBrk="1" fontAlgn="auto" latinLnBrk="0" hangingPunct="1">
              <a:lnSpc>
                <a:spcPct val="100000"/>
              </a:lnSpc>
              <a:spcBef>
                <a:spcPts val="0"/>
              </a:spcBef>
              <a:spcAft>
                <a:spcPts val="0"/>
              </a:spcAft>
              <a:buClrTx/>
              <a:buSzTx/>
              <a:buNone/>
              <a:tabLst/>
              <a:defRPr/>
            </a:pPr>
            <a:endParaRPr lang="en-US" sz="2000" dirty="0"/>
          </a:p>
          <a:p>
            <a:pPr marL="0" marR="0" lvl="0" indent="0" defTabSz="914400" eaLnBrk="1" fontAlgn="auto" latinLnBrk="0" hangingPunct="1">
              <a:lnSpc>
                <a:spcPct val="100000"/>
              </a:lnSpc>
              <a:spcBef>
                <a:spcPts val="0"/>
              </a:spcBef>
              <a:spcAft>
                <a:spcPts val="0"/>
              </a:spcAft>
              <a:buClrTx/>
              <a:buSzTx/>
              <a:buNone/>
              <a:tabLst/>
              <a:defRPr/>
            </a:pPr>
            <a:endParaRPr lang="en-US" sz="2000" dirty="0"/>
          </a:p>
          <a:p>
            <a:pPr marL="0" marR="0" lvl="0" indent="0" defTabSz="914400" eaLnBrk="1" fontAlgn="auto" latinLnBrk="0" hangingPunct="1">
              <a:lnSpc>
                <a:spcPct val="100000"/>
              </a:lnSpc>
              <a:spcBef>
                <a:spcPts val="0"/>
              </a:spcBef>
              <a:spcAft>
                <a:spcPts val="0"/>
              </a:spcAft>
              <a:buClrTx/>
              <a:buSzTx/>
              <a:buNone/>
              <a:tabLst/>
              <a:defRPr/>
            </a:pPr>
            <a:r>
              <a:rPr lang="en-US" sz="2000" dirty="0"/>
              <a:t>Pre-teaching vocabulary</a:t>
            </a:r>
          </a:p>
          <a:p>
            <a:pPr marL="0" marR="0" lvl="0" indent="0" defTabSz="914400" eaLnBrk="1" fontAlgn="auto" latinLnBrk="0" hangingPunct="1">
              <a:lnSpc>
                <a:spcPct val="100000"/>
              </a:lnSpc>
              <a:spcBef>
                <a:spcPts val="0"/>
              </a:spcBef>
              <a:spcAft>
                <a:spcPts val="0"/>
              </a:spcAft>
              <a:buClrTx/>
              <a:buSzTx/>
              <a:buNone/>
              <a:tabLst/>
              <a:defRPr/>
            </a:pPr>
            <a:r>
              <a:rPr lang="en-US" sz="2000" dirty="0"/>
              <a:t>- Remove mystery in text</a:t>
            </a:r>
          </a:p>
          <a:p>
            <a:pPr marL="0" marR="0" lvl="0" indent="0" defTabSz="914400" eaLnBrk="1" fontAlgn="auto" latinLnBrk="0" hangingPunct="1">
              <a:lnSpc>
                <a:spcPct val="100000"/>
              </a:lnSpc>
              <a:spcBef>
                <a:spcPts val="0"/>
              </a:spcBef>
              <a:spcAft>
                <a:spcPts val="0"/>
              </a:spcAft>
              <a:buClrTx/>
              <a:buSzTx/>
              <a:buNone/>
              <a:tabLst/>
              <a:defRPr/>
            </a:pPr>
            <a:endParaRPr lang="en-US" sz="2000" dirty="0"/>
          </a:p>
          <a:p>
            <a:pPr marL="0" marR="0" lvl="0" indent="0" defTabSz="914400" eaLnBrk="1" fontAlgn="auto" latinLnBrk="0" hangingPunct="1">
              <a:lnSpc>
                <a:spcPct val="100000"/>
              </a:lnSpc>
              <a:spcBef>
                <a:spcPts val="0"/>
              </a:spcBef>
              <a:spcAft>
                <a:spcPts val="0"/>
              </a:spcAft>
              <a:buClrTx/>
              <a:buSzTx/>
              <a:buNone/>
              <a:tabLst/>
              <a:defRPr/>
            </a:pPr>
            <a:endParaRPr lang="en-US" sz="2000" dirty="0"/>
          </a:p>
          <a:p>
            <a:pPr marL="0" marR="0" lvl="0" indent="0" defTabSz="914400" eaLnBrk="1" fontAlgn="auto" latinLnBrk="0" hangingPunct="1">
              <a:lnSpc>
                <a:spcPct val="100000"/>
              </a:lnSpc>
              <a:spcBef>
                <a:spcPts val="0"/>
              </a:spcBef>
              <a:spcAft>
                <a:spcPts val="0"/>
              </a:spcAft>
              <a:buClrTx/>
              <a:buSzTx/>
              <a:buNone/>
              <a:tabLst/>
              <a:defRPr/>
            </a:pPr>
            <a:endParaRPr lang="en-US" sz="2000" dirty="0"/>
          </a:p>
          <a:p>
            <a:pPr marL="0" marR="0" lvl="0" indent="0" defTabSz="914400" eaLnBrk="1" fontAlgn="auto" latinLnBrk="0" hangingPunct="1">
              <a:lnSpc>
                <a:spcPct val="100000"/>
              </a:lnSpc>
              <a:spcBef>
                <a:spcPts val="0"/>
              </a:spcBef>
              <a:spcAft>
                <a:spcPts val="0"/>
              </a:spcAft>
              <a:buClrTx/>
              <a:buSzTx/>
              <a:buNone/>
              <a:tabLst/>
              <a:defRPr/>
            </a:pPr>
            <a:endParaRPr lang="en-US" sz="2000" dirty="0"/>
          </a:p>
          <a:p>
            <a:pPr marL="0" marR="0" lvl="0" indent="0" defTabSz="914400" eaLnBrk="1" fontAlgn="auto" latinLnBrk="0" hangingPunct="1">
              <a:lnSpc>
                <a:spcPct val="100000"/>
              </a:lnSpc>
              <a:spcBef>
                <a:spcPts val="0"/>
              </a:spcBef>
              <a:spcAft>
                <a:spcPts val="0"/>
              </a:spcAft>
              <a:buClrTx/>
              <a:buSzTx/>
              <a:buNone/>
              <a:tabLst/>
              <a:defRPr/>
            </a:pPr>
            <a:r>
              <a:rPr lang="en-US" sz="2000" dirty="0"/>
              <a:t>Review vocabulary</a:t>
            </a:r>
          </a:p>
          <a:p>
            <a:pPr marL="0" marR="0" lvl="0" indent="0" defTabSz="914400" eaLnBrk="1" fontAlgn="auto" latinLnBrk="0" hangingPunct="1">
              <a:lnSpc>
                <a:spcPct val="100000"/>
              </a:lnSpc>
              <a:spcBef>
                <a:spcPts val="0"/>
              </a:spcBef>
              <a:spcAft>
                <a:spcPts val="0"/>
              </a:spcAft>
              <a:buClrTx/>
              <a:buSzTx/>
              <a:buNone/>
              <a:tabLst/>
              <a:defRPr/>
            </a:pPr>
            <a:r>
              <a:rPr lang="en-US" sz="2000" dirty="0"/>
              <a:t>- Recall</a:t>
            </a:r>
          </a:p>
          <a:p>
            <a:pPr marL="0" marR="0" lvl="0" indent="0" defTabSz="914400" eaLnBrk="1" fontAlgn="auto" latinLnBrk="0" hangingPunct="1">
              <a:lnSpc>
                <a:spcPct val="100000"/>
              </a:lnSpc>
              <a:spcBef>
                <a:spcPts val="0"/>
              </a:spcBef>
              <a:spcAft>
                <a:spcPts val="0"/>
              </a:spcAft>
              <a:buClrTx/>
              <a:buSzTx/>
              <a:buNone/>
              <a:tabLst/>
              <a:defRPr/>
            </a:pP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5093" y="0"/>
            <a:ext cx="4746907" cy="6858000"/>
          </a:xfrm>
          <a:prstGeom prst="rect">
            <a:avLst/>
          </a:prstGeom>
        </p:spPr>
      </p:pic>
      <p:sp>
        <p:nvSpPr>
          <p:cNvPr id="5" name="Right Arrow 4"/>
          <p:cNvSpPr/>
          <p:nvPr/>
        </p:nvSpPr>
        <p:spPr>
          <a:xfrm rot="20408215">
            <a:off x="3363152" y="1458775"/>
            <a:ext cx="4301875" cy="247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954438">
            <a:off x="2486924" y="4570232"/>
            <a:ext cx="5011891" cy="3082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7632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622" y="1384300"/>
            <a:ext cx="11983278" cy="5334000"/>
          </a:xfrm>
        </p:spPr>
        <p:txBody>
          <a:bodyPr>
            <a:normAutofit/>
          </a:bodyPr>
          <a:lstStyle/>
          <a:p>
            <a:pPr marL="0" marR="0" lvl="0" indent="0" defTabSz="914400" eaLnBrk="1" fontAlgn="auto" latinLnBrk="0" hangingPunct="1">
              <a:lnSpc>
                <a:spcPct val="100000"/>
              </a:lnSpc>
              <a:spcBef>
                <a:spcPts val="0"/>
              </a:spcBef>
              <a:spcAft>
                <a:spcPts val="0"/>
              </a:spcAft>
              <a:buClrTx/>
              <a:buSzTx/>
              <a:buNone/>
              <a:tabLst/>
              <a:defRPr/>
            </a:pPr>
            <a:r>
              <a:rPr lang="en-US" sz="2800" b="1" dirty="0"/>
              <a:t>Activities to encourage Vocabulary:</a:t>
            </a:r>
          </a:p>
          <a:p>
            <a:r>
              <a:rPr lang="en-US" sz="2400" dirty="0"/>
              <a:t>Pre-teach words that are critical for understanding sentence, paragraph, or topic</a:t>
            </a:r>
          </a:p>
          <a:p>
            <a:r>
              <a:rPr lang="en-US" sz="2400" dirty="0"/>
              <a:t>Create meanings and synonyms with the pre-taught words</a:t>
            </a:r>
          </a:p>
          <a:p>
            <a:r>
              <a:rPr lang="en-US" sz="2400" dirty="0"/>
              <a:t>Show images of the vocabulary to stimulate the visual memory of the word</a:t>
            </a:r>
          </a:p>
          <a:p>
            <a:r>
              <a:rPr lang="en-US" sz="2400" dirty="0"/>
              <a:t>Have students create their own sentences with the pre-taught words</a:t>
            </a:r>
          </a:p>
          <a:p>
            <a:r>
              <a:rPr lang="en-US" sz="2400" dirty="0"/>
              <a:t>Have students go through the text and write the synonym above each important vocabulary word</a:t>
            </a:r>
          </a:p>
          <a:p>
            <a:r>
              <a:rPr lang="en-US" sz="2400" dirty="0"/>
              <a:t>Group games with vocabulary words, increase intrigue, competiveness in knowing the word</a:t>
            </a:r>
          </a:p>
          <a:p>
            <a:r>
              <a:rPr lang="en-US" sz="2400" dirty="0"/>
              <a:t>Have students write summaries of the text using the pre-taught vocabulary</a:t>
            </a:r>
          </a:p>
          <a:p>
            <a:pPr marL="0" marR="0" lvl="0" indent="0" defTabSz="914400" eaLnBrk="1" fontAlgn="auto" latinLnBrk="0" hangingPunct="1">
              <a:lnSpc>
                <a:spcPct val="100000"/>
              </a:lnSpc>
              <a:spcBef>
                <a:spcPts val="0"/>
              </a:spcBef>
              <a:spcAft>
                <a:spcPts val="0"/>
              </a:spcAft>
              <a:buClrTx/>
              <a:buSzTx/>
              <a:buNone/>
              <a:tabLst/>
              <a:defRPr/>
            </a:pPr>
            <a:endParaRPr lang="en-US" sz="2000" dirty="0"/>
          </a:p>
        </p:txBody>
      </p:sp>
    </p:spTree>
    <p:extLst>
      <p:ext uri="{BB962C8B-B14F-4D97-AF65-F5344CB8AC3E}">
        <p14:creationId xmlns:p14="http://schemas.microsoft.com/office/powerpoint/2010/main" val="1694046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8477B5-3620-3A41-8F31-28E4A7BC95F8}"/>
              </a:ext>
            </a:extLst>
          </p:cNvPr>
          <p:cNvPicPr>
            <a:picLocks noChangeAspect="1"/>
          </p:cNvPicPr>
          <p:nvPr/>
        </p:nvPicPr>
        <p:blipFill>
          <a:blip r:embed="rId2"/>
          <a:stretch>
            <a:fillRect/>
          </a:stretch>
        </p:blipFill>
        <p:spPr>
          <a:xfrm>
            <a:off x="4377330" y="-194031"/>
            <a:ext cx="3460484" cy="3521731"/>
          </a:xfrm>
          <a:prstGeom prst="rect">
            <a:avLst/>
          </a:prstGeom>
        </p:spPr>
      </p:pic>
      <p:sp>
        <p:nvSpPr>
          <p:cNvPr id="6" name="TextBox 5">
            <a:extLst>
              <a:ext uri="{FF2B5EF4-FFF2-40B4-BE49-F238E27FC236}">
                <a16:creationId xmlns:a16="http://schemas.microsoft.com/office/drawing/2014/main" id="{3008E02C-0918-B147-BC39-50FC5CA49952}"/>
              </a:ext>
            </a:extLst>
          </p:cNvPr>
          <p:cNvSpPr txBox="1"/>
          <p:nvPr/>
        </p:nvSpPr>
        <p:spPr>
          <a:xfrm>
            <a:off x="4562118" y="1089782"/>
            <a:ext cx="3090911" cy="954107"/>
          </a:xfrm>
          <a:prstGeom prst="rect">
            <a:avLst/>
          </a:prstGeom>
          <a:noFill/>
        </p:spPr>
        <p:txBody>
          <a:bodyPr wrap="none" rtlCol="0">
            <a:spAutoFit/>
          </a:bodyPr>
          <a:lstStyle/>
          <a:p>
            <a:r>
              <a:rPr lang="en-US" sz="2800" b="1" dirty="0">
                <a:latin typeface="Lucida Calligraphy" panose="03010101010101010101" pitchFamily="66" charset="77"/>
              </a:rPr>
              <a:t>Comprehension</a:t>
            </a:r>
          </a:p>
          <a:p>
            <a:r>
              <a:rPr lang="en-US" sz="2800" b="1" dirty="0">
                <a:latin typeface="Lucida Calligraphy" panose="03010101010101010101" pitchFamily="66" charset="77"/>
              </a:rPr>
              <a:t>     Strategy</a:t>
            </a:r>
          </a:p>
        </p:txBody>
      </p:sp>
      <p:sp>
        <p:nvSpPr>
          <p:cNvPr id="7" name="TextBox 6">
            <a:extLst>
              <a:ext uri="{FF2B5EF4-FFF2-40B4-BE49-F238E27FC236}">
                <a16:creationId xmlns:a16="http://schemas.microsoft.com/office/drawing/2014/main" id="{1BA7B71F-A9BF-F647-B2B5-37F17CE35224}"/>
              </a:ext>
            </a:extLst>
          </p:cNvPr>
          <p:cNvSpPr txBox="1"/>
          <p:nvPr/>
        </p:nvSpPr>
        <p:spPr>
          <a:xfrm>
            <a:off x="270467" y="3327700"/>
            <a:ext cx="11674209" cy="3754874"/>
          </a:xfrm>
          <a:prstGeom prst="rect">
            <a:avLst/>
          </a:prstGeom>
          <a:noFill/>
        </p:spPr>
        <p:txBody>
          <a:bodyPr wrap="square" rtlCol="0">
            <a:spAutoFit/>
          </a:bodyPr>
          <a:lstStyle/>
          <a:p>
            <a:r>
              <a:rPr lang="en-US" sz="3200" dirty="0">
                <a:solidFill>
                  <a:schemeClr val="bg1"/>
                </a:solidFill>
              </a:rPr>
              <a:t>“…students make progress in comprehension as they travel </a:t>
            </a:r>
          </a:p>
          <a:p>
            <a:r>
              <a:rPr lang="en-US" sz="3200" dirty="0">
                <a:solidFill>
                  <a:schemeClr val="bg1"/>
                </a:solidFill>
              </a:rPr>
              <a:t>through school</a:t>
            </a:r>
            <a:r>
              <a:rPr lang="is-IS" sz="3200" dirty="0">
                <a:solidFill>
                  <a:schemeClr val="bg1"/>
                </a:solidFill>
              </a:rPr>
              <a:t>…the ability to comprehend depends on what the reader brings...knowledge and cognitive strategies.</a:t>
            </a:r>
            <a:r>
              <a:rPr lang="en-US" sz="3200" dirty="0">
                <a:solidFill>
                  <a:schemeClr val="bg1"/>
                </a:solidFill>
              </a:rPr>
              <a:t> The skilled reader monitors comprehension in accordance with the reader’s criteria of the importance of forming a coherent representation. When recognized, violations of the standard the student will call forth strategies needed to overcome these impediments.”</a:t>
            </a:r>
            <a:r>
              <a:rPr lang="is-IS" sz="3200" dirty="0">
                <a:solidFill>
                  <a:schemeClr val="bg1"/>
                </a:solidFill>
              </a:rPr>
              <a:t> </a:t>
            </a:r>
            <a:r>
              <a:rPr lang="is-IS" sz="2000" i="1" dirty="0">
                <a:solidFill>
                  <a:schemeClr val="bg1"/>
                </a:solidFill>
              </a:rPr>
              <a:t>P.David Pearson &amp; D. Liben                    </a:t>
            </a:r>
            <a:endParaRPr lang="is-IS" sz="3200" i="1" dirty="0">
              <a:solidFill>
                <a:schemeClr val="bg1"/>
              </a:solidFill>
            </a:endParaRPr>
          </a:p>
          <a:p>
            <a:endParaRPr lang="en-US" sz="1400" dirty="0">
              <a:solidFill>
                <a:schemeClr val="bg1"/>
              </a:solidFill>
            </a:endParaRPr>
          </a:p>
        </p:txBody>
      </p:sp>
    </p:spTree>
    <p:extLst>
      <p:ext uri="{BB962C8B-B14F-4D97-AF65-F5344CB8AC3E}">
        <p14:creationId xmlns:p14="http://schemas.microsoft.com/office/powerpoint/2010/main" val="3899409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a:solidFill>
            <a:schemeClr val="tx1"/>
          </a:solidFill>
        </p:spPr>
        <p:txBody>
          <a:bodyPr>
            <a:normAutofit/>
          </a:bodyPr>
          <a:lstStyle/>
          <a:p>
            <a:pPr marL="0" indent="0">
              <a:lnSpc>
                <a:spcPct val="100000"/>
              </a:lnSpc>
              <a:spcBef>
                <a:spcPts val="0"/>
              </a:spcBef>
              <a:buNone/>
              <a:defRPr/>
            </a:pPr>
            <a:endParaRPr lang="en-US" sz="5400" dirty="0">
              <a:solidFill>
                <a:schemeClr val="bg1"/>
              </a:solidFill>
            </a:endParaRPr>
          </a:p>
          <a:p>
            <a:pPr marL="0" indent="0">
              <a:lnSpc>
                <a:spcPct val="100000"/>
              </a:lnSpc>
              <a:spcBef>
                <a:spcPts val="0"/>
              </a:spcBef>
              <a:buNone/>
              <a:defRPr/>
            </a:pPr>
            <a:endParaRPr lang="en-US" sz="5400" dirty="0">
              <a:solidFill>
                <a:schemeClr val="bg1"/>
              </a:solidFill>
            </a:endParaRPr>
          </a:p>
          <a:p>
            <a:pPr marL="0" indent="0">
              <a:lnSpc>
                <a:spcPct val="100000"/>
              </a:lnSpc>
              <a:spcBef>
                <a:spcPts val="0"/>
              </a:spcBef>
              <a:buNone/>
              <a:defRPr/>
            </a:pPr>
            <a:r>
              <a:rPr lang="en-US" sz="5400" dirty="0">
                <a:solidFill>
                  <a:schemeClr val="bg1"/>
                </a:solidFill>
              </a:rPr>
              <a:t>   	What to do if the students </a:t>
            </a:r>
            <a:r>
              <a:rPr lang="is-IS" sz="5400" dirty="0">
                <a:solidFill>
                  <a:schemeClr val="bg1"/>
                </a:solidFill>
              </a:rPr>
              <a:t>do not call     	</a:t>
            </a:r>
            <a:r>
              <a:rPr lang="en-US" sz="5400" dirty="0">
                <a:solidFill>
                  <a:schemeClr val="bg1"/>
                </a:solidFill>
              </a:rPr>
              <a:t>forth strategies needed to overcome 	these impediments?	</a:t>
            </a:r>
            <a:r>
              <a:rPr lang="en-US" sz="3600" dirty="0">
                <a:solidFill>
                  <a:schemeClr val="bg1"/>
                </a:solidFill>
              </a:rPr>
              <a:t>					</a:t>
            </a:r>
            <a:endParaRPr lang="en-US" sz="2400" dirty="0">
              <a:solidFill>
                <a:schemeClr val="bg1"/>
              </a:solidFill>
            </a:endParaRPr>
          </a:p>
        </p:txBody>
      </p:sp>
      <p:pic>
        <p:nvPicPr>
          <p:cNvPr id="2" name="Picture 1">
            <a:extLst>
              <a:ext uri="{FF2B5EF4-FFF2-40B4-BE49-F238E27FC236}">
                <a16:creationId xmlns:a16="http://schemas.microsoft.com/office/drawing/2014/main" id="{048D9F09-719C-8547-B8A3-7D80C8C8E601}"/>
              </a:ext>
            </a:extLst>
          </p:cNvPr>
          <p:cNvPicPr>
            <a:picLocks noChangeAspect="1"/>
          </p:cNvPicPr>
          <p:nvPr/>
        </p:nvPicPr>
        <p:blipFill>
          <a:blip r:embed="rId2"/>
          <a:stretch>
            <a:fillRect/>
          </a:stretch>
        </p:blipFill>
        <p:spPr>
          <a:xfrm>
            <a:off x="7359147" y="3370997"/>
            <a:ext cx="4706417" cy="3350331"/>
          </a:xfrm>
          <a:prstGeom prst="rect">
            <a:avLst/>
          </a:prstGeom>
        </p:spPr>
      </p:pic>
    </p:spTree>
    <p:extLst>
      <p:ext uri="{BB962C8B-B14F-4D97-AF65-F5344CB8AC3E}">
        <p14:creationId xmlns:p14="http://schemas.microsoft.com/office/powerpoint/2010/main" val="3594564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5737"/>
            <a:ext cx="12320588" cy="6858000"/>
          </a:xfrm>
          <a:prstGeom prst="rect">
            <a:avLst/>
          </a:prstGeom>
        </p:spPr>
      </p:pic>
      <p:sp>
        <p:nvSpPr>
          <p:cNvPr id="5" name="Rectangle 4"/>
          <p:cNvSpPr/>
          <p:nvPr/>
        </p:nvSpPr>
        <p:spPr>
          <a:xfrm>
            <a:off x="314325" y="200025"/>
            <a:ext cx="8261334" cy="923330"/>
          </a:xfrm>
          <a:prstGeom prst="rect">
            <a:avLst/>
          </a:prstGeom>
        </p:spPr>
        <p:txBody>
          <a:bodyPr wrap="square">
            <a:spAutoFit/>
          </a:bodyPr>
          <a:lstStyle/>
          <a:p>
            <a:pPr>
              <a:defRPr/>
            </a:pPr>
            <a:r>
              <a:rPr lang="en-US" b="1" dirty="0">
                <a:solidFill>
                  <a:schemeClr val="bg1"/>
                </a:solidFill>
              </a:rPr>
              <a:t>   Comprehension </a:t>
            </a:r>
          </a:p>
          <a:p>
            <a:pPr>
              <a:defRPr/>
            </a:pPr>
            <a:r>
              <a:rPr lang="en-US" b="1" dirty="0">
                <a:solidFill>
                  <a:schemeClr val="bg1"/>
                </a:solidFill>
              </a:rPr>
              <a:t>    monitoring via </a:t>
            </a:r>
          </a:p>
          <a:p>
            <a:pPr>
              <a:defRPr/>
            </a:pPr>
            <a:r>
              <a:rPr lang="en-US" b="1" dirty="0">
                <a:solidFill>
                  <a:schemeClr val="bg1"/>
                </a:solidFill>
              </a:rPr>
              <a:t>      white boards. </a:t>
            </a:r>
            <a:endParaRPr lang="en-US" sz="1200" b="1" dirty="0">
              <a:solidFill>
                <a:schemeClr val="bg1"/>
              </a:solidFill>
            </a:endParaRPr>
          </a:p>
        </p:txBody>
      </p:sp>
    </p:spTree>
    <p:extLst>
      <p:ext uri="{BB962C8B-B14F-4D97-AF65-F5344CB8AC3E}">
        <p14:creationId xmlns:p14="http://schemas.microsoft.com/office/powerpoint/2010/main" val="975164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8529638" y="2614613"/>
            <a:ext cx="3662362" cy="3816429"/>
          </a:xfrm>
          <a:prstGeom prst="rect">
            <a:avLst/>
          </a:prstGeom>
        </p:spPr>
        <p:txBody>
          <a:bodyPr wrap="square">
            <a:spAutoFit/>
          </a:bodyPr>
          <a:lstStyle/>
          <a:p>
            <a:pPr>
              <a:defRPr/>
            </a:pPr>
            <a:r>
              <a:rPr lang="en-US" sz="2800" dirty="0"/>
              <a:t>Students read on the IPad, and take notes. The notes are then incorporated into either multiple-choice answers or synthesized into an essay.</a:t>
            </a:r>
            <a:endParaRPr lang="en-US" sz="2000" dirty="0"/>
          </a:p>
          <a:p>
            <a:pPr>
              <a:defRPr/>
            </a:pPr>
            <a:endParaRPr lang="en-US" dirty="0"/>
          </a:p>
        </p:txBody>
      </p:sp>
    </p:spTree>
    <p:extLst>
      <p:ext uri="{BB962C8B-B14F-4D97-AF65-F5344CB8AC3E}">
        <p14:creationId xmlns:p14="http://schemas.microsoft.com/office/powerpoint/2010/main" val="851171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0" y="904874"/>
            <a:ext cx="11760200" cy="5838825"/>
          </a:xfrm>
        </p:spPr>
        <p:txBody>
          <a:bodyPr>
            <a:normAutofit/>
          </a:bodyPr>
          <a:lstStyle/>
          <a:p>
            <a:pPr marL="0" indent="0">
              <a:lnSpc>
                <a:spcPct val="100000"/>
              </a:lnSpc>
              <a:spcBef>
                <a:spcPts val="0"/>
              </a:spcBef>
              <a:buNone/>
              <a:defRPr/>
            </a:pPr>
            <a:r>
              <a:rPr lang="en-US" sz="4400" b="1" dirty="0"/>
              <a:t>Why low/no tech white boards or notebooks?</a:t>
            </a:r>
            <a:endParaRPr lang="en-US" sz="3600" b="1" dirty="0"/>
          </a:p>
          <a:p>
            <a:pPr marL="742950" indent="-742950">
              <a:lnSpc>
                <a:spcPct val="100000"/>
              </a:lnSpc>
              <a:spcBef>
                <a:spcPts val="0"/>
              </a:spcBef>
              <a:buAutoNum type="arabicPeriod"/>
              <a:defRPr/>
            </a:pPr>
            <a:r>
              <a:rPr lang="en-US" sz="3600" dirty="0"/>
              <a:t>Each student responds to question </a:t>
            </a:r>
          </a:p>
          <a:p>
            <a:pPr marL="742950" indent="-742950">
              <a:lnSpc>
                <a:spcPct val="100000"/>
              </a:lnSpc>
              <a:spcBef>
                <a:spcPts val="0"/>
              </a:spcBef>
              <a:buAutoNum type="arabicPeriod"/>
              <a:defRPr/>
            </a:pPr>
            <a:r>
              <a:rPr lang="en-US" sz="3600" dirty="0"/>
              <a:t>The teacher is able to see in real time what is understood or misunderstood by each student</a:t>
            </a:r>
          </a:p>
          <a:p>
            <a:pPr marL="742950" indent="-742950">
              <a:lnSpc>
                <a:spcPct val="100000"/>
              </a:lnSpc>
              <a:spcBef>
                <a:spcPts val="0"/>
              </a:spcBef>
              <a:buAutoNum type="arabicPeriod"/>
              <a:defRPr/>
            </a:pPr>
            <a:r>
              <a:rPr lang="en-US" sz="3600" dirty="0"/>
              <a:t>Violations and inconsistencies in comprehension are remediated immediately</a:t>
            </a:r>
          </a:p>
          <a:p>
            <a:pPr marL="742950" indent="-742950">
              <a:lnSpc>
                <a:spcPct val="100000"/>
              </a:lnSpc>
              <a:spcBef>
                <a:spcPts val="0"/>
              </a:spcBef>
              <a:buAutoNum type="arabicPeriod"/>
              <a:defRPr/>
            </a:pPr>
            <a:r>
              <a:rPr lang="en-US" sz="3600" dirty="0"/>
              <a:t>Practice is done without time consuming efforts</a:t>
            </a:r>
          </a:p>
          <a:p>
            <a:pPr marL="742950" indent="-742950">
              <a:lnSpc>
                <a:spcPct val="100000"/>
              </a:lnSpc>
              <a:spcBef>
                <a:spcPts val="0"/>
              </a:spcBef>
              <a:buAutoNum type="arabicPeriod"/>
              <a:defRPr/>
            </a:pPr>
            <a:r>
              <a:rPr lang="en-US" sz="3600" dirty="0"/>
              <a:t>Fosters independent thought and problem solving</a:t>
            </a:r>
            <a:endParaRPr lang="en-US" dirty="0"/>
          </a:p>
        </p:txBody>
      </p:sp>
    </p:spTree>
    <p:extLst>
      <p:ext uri="{BB962C8B-B14F-4D97-AF65-F5344CB8AC3E}">
        <p14:creationId xmlns:p14="http://schemas.microsoft.com/office/powerpoint/2010/main" val="2183778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88362" cy="5081588"/>
          </a:xfrm>
          <a:prstGeom prst="rect">
            <a:avLst/>
          </a:prstGeom>
        </p:spPr>
      </p:pic>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7839" y="5081588"/>
            <a:ext cx="11234161" cy="1776412"/>
          </a:xfrm>
        </p:spPr>
      </p:pic>
      <p:sp>
        <p:nvSpPr>
          <p:cNvPr id="9" name="TextBox 8"/>
          <p:cNvSpPr txBox="1"/>
          <p:nvPr/>
        </p:nvSpPr>
        <p:spPr>
          <a:xfrm>
            <a:off x="7497043" y="833319"/>
            <a:ext cx="4543555" cy="4093428"/>
          </a:xfrm>
          <a:prstGeom prst="rect">
            <a:avLst/>
          </a:prstGeom>
          <a:noFill/>
        </p:spPr>
        <p:txBody>
          <a:bodyPr wrap="square" rtlCol="0">
            <a:spAutoFit/>
          </a:bodyPr>
          <a:lstStyle/>
          <a:p>
            <a:endParaRPr lang="en-US" sz="2000"/>
          </a:p>
          <a:p>
            <a:r>
              <a:rPr lang="en-US" sz="2000" dirty="0"/>
              <a:t>If students slow down their reading,  reflect after each sentence, and write a brief note, they learn how to synthesize their thoughts, copy less text, and increase their comprehension.</a:t>
            </a:r>
          </a:p>
          <a:p>
            <a:endParaRPr lang="en-US" sz="2000" dirty="0"/>
          </a:p>
          <a:p>
            <a:r>
              <a:rPr lang="en-US" sz="2000" dirty="0"/>
              <a:t>Previously, the students would ”read” through the entire passage, assume they understood the text simply by moving their eyes through the text.</a:t>
            </a:r>
          </a:p>
        </p:txBody>
      </p:sp>
      <p:sp>
        <p:nvSpPr>
          <p:cNvPr id="10" name="TextBox 9"/>
          <p:cNvSpPr txBox="1"/>
          <p:nvPr/>
        </p:nvSpPr>
        <p:spPr>
          <a:xfrm>
            <a:off x="7442702" y="571233"/>
            <a:ext cx="4652236" cy="369332"/>
          </a:xfrm>
          <a:prstGeom prst="rect">
            <a:avLst/>
          </a:prstGeom>
          <a:noFill/>
        </p:spPr>
        <p:txBody>
          <a:bodyPr wrap="none" rtlCol="0">
            <a:spAutoFit/>
          </a:bodyPr>
          <a:lstStyle/>
          <a:p>
            <a:r>
              <a:rPr lang="en-US" b="1" dirty="0"/>
              <a:t>Writing for synthesis and comprehension</a:t>
            </a:r>
          </a:p>
        </p:txBody>
      </p:sp>
      <p:cxnSp>
        <p:nvCxnSpPr>
          <p:cNvPr id="3" name="Straight Connector 2"/>
          <p:cNvCxnSpPr>
            <a:cxnSpLocks noChangeAspect="1"/>
          </p:cNvCxnSpPr>
          <p:nvPr/>
        </p:nvCxnSpPr>
        <p:spPr>
          <a:xfrm flipV="1">
            <a:off x="2696210" y="509589"/>
            <a:ext cx="0" cy="4785614"/>
          </a:xfrm>
          <a:prstGeom prst="line">
            <a:avLst/>
          </a:prstGeom>
          <a:ln w="76200">
            <a:headEnd type="stealt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noChangeAspect="1"/>
          </p:cNvCxnSpPr>
          <p:nvPr/>
        </p:nvCxnSpPr>
        <p:spPr>
          <a:xfrm flipV="1">
            <a:off x="2962910" y="755899"/>
            <a:ext cx="0" cy="4916240"/>
          </a:xfrm>
          <a:prstGeom prst="line">
            <a:avLst/>
          </a:prstGeom>
          <a:ln w="76200">
            <a:headEnd type="stealt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cxnSpLocks noChangeAspect="1"/>
          </p:cNvCxnSpPr>
          <p:nvPr/>
        </p:nvCxnSpPr>
        <p:spPr>
          <a:xfrm flipV="1">
            <a:off x="3243898" y="1540609"/>
            <a:ext cx="0" cy="4622990"/>
          </a:xfrm>
          <a:prstGeom prst="line">
            <a:avLst/>
          </a:prstGeom>
          <a:ln w="76200">
            <a:headEnd type="stealt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cxnSpLocks noChangeAspect="1"/>
          </p:cNvCxnSpPr>
          <p:nvPr/>
        </p:nvCxnSpPr>
        <p:spPr>
          <a:xfrm flipV="1">
            <a:off x="3567748" y="4586288"/>
            <a:ext cx="0" cy="1869566"/>
          </a:xfrm>
          <a:prstGeom prst="line">
            <a:avLst/>
          </a:prstGeom>
          <a:ln w="76200">
            <a:head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928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9276" y="232459"/>
            <a:ext cx="11760200" cy="5003800"/>
          </a:xfrm>
        </p:spPr>
        <p:txBody>
          <a:bodyPr/>
          <a:lstStyle/>
          <a:p>
            <a:pPr marL="0" indent="0">
              <a:lnSpc>
                <a:spcPct val="100000"/>
              </a:lnSpc>
              <a:spcBef>
                <a:spcPts val="0"/>
              </a:spcBef>
              <a:buNone/>
              <a:defRPr/>
            </a:pPr>
            <a:r>
              <a:rPr lang="en-US" sz="5400" b="1" dirty="0"/>
              <a:t>What to do if</a:t>
            </a:r>
            <a:r>
              <a:rPr lang="is-IS" sz="5400" b="1" dirty="0"/>
              <a:t> the reader</a:t>
            </a:r>
            <a:r>
              <a:rPr lang="en-US" sz="5400" b="1" dirty="0"/>
              <a:t> doesn’t monitor comprehension?</a:t>
            </a:r>
          </a:p>
          <a:p>
            <a:pPr marL="0" indent="0">
              <a:lnSpc>
                <a:spcPct val="100000"/>
              </a:lnSpc>
              <a:spcBef>
                <a:spcPts val="0"/>
              </a:spcBef>
              <a:buNone/>
              <a:defRPr/>
            </a:pPr>
            <a:endParaRPr lang="en-US" sz="4000" b="1" dirty="0"/>
          </a:p>
          <a:p>
            <a:pPr marL="0" indent="0">
              <a:lnSpc>
                <a:spcPct val="100000"/>
              </a:lnSpc>
              <a:spcBef>
                <a:spcPts val="0"/>
              </a:spcBef>
              <a:buNone/>
              <a:defRPr/>
            </a:pPr>
            <a:r>
              <a:rPr lang="en-US" sz="3600" dirty="0"/>
              <a:t>Embedded Questioning is a strategy that interrupts the reader’s reading with a metacognitive probe, allowing the reader the opportunity to recall and reflect.</a:t>
            </a:r>
            <a:endParaRPr lang="en-US" sz="2800" dirty="0"/>
          </a:p>
          <a:p>
            <a:pPr marL="0" indent="0">
              <a:lnSpc>
                <a:spcPct val="100000"/>
              </a:lnSpc>
              <a:spcBef>
                <a:spcPts val="0"/>
              </a:spcBef>
              <a:buNone/>
              <a:defRPr/>
            </a:pPr>
            <a:endParaRPr lang="en-US" dirty="0"/>
          </a:p>
        </p:txBody>
      </p:sp>
    </p:spTree>
    <p:extLst>
      <p:ext uri="{BB962C8B-B14F-4D97-AF65-F5344CB8AC3E}">
        <p14:creationId xmlns:p14="http://schemas.microsoft.com/office/powerpoint/2010/main" val="728453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54B09D9-1888-1F4A-869C-E5E122C74B5B}"/>
              </a:ext>
            </a:extLst>
          </p:cNvPr>
          <p:cNvPicPr>
            <a:picLocks noChangeAspect="1"/>
          </p:cNvPicPr>
          <p:nvPr/>
        </p:nvPicPr>
        <p:blipFill>
          <a:blip r:embed="rId2"/>
          <a:stretch>
            <a:fillRect/>
          </a:stretch>
        </p:blipFill>
        <p:spPr>
          <a:xfrm rot="18504153">
            <a:off x="2060944" y="1195266"/>
            <a:ext cx="6883400" cy="3937000"/>
          </a:xfrm>
          <a:prstGeom prst="rect">
            <a:avLst/>
          </a:prstGeom>
          <a:solidFill>
            <a:schemeClr val="tx1"/>
          </a:solidFill>
          <a:ln>
            <a:solidFill>
              <a:schemeClr val="tx1"/>
            </a:solidFill>
          </a:ln>
        </p:spPr>
      </p:pic>
      <p:sp>
        <p:nvSpPr>
          <p:cNvPr id="15" name="Freeform 14">
            <a:extLst>
              <a:ext uri="{FF2B5EF4-FFF2-40B4-BE49-F238E27FC236}">
                <a16:creationId xmlns:a16="http://schemas.microsoft.com/office/drawing/2014/main" id="{993A55A4-8B77-9648-BF8B-F1085235C900}"/>
              </a:ext>
            </a:extLst>
          </p:cNvPr>
          <p:cNvSpPr/>
          <p:nvPr/>
        </p:nvSpPr>
        <p:spPr>
          <a:xfrm>
            <a:off x="5370653" y="1932972"/>
            <a:ext cx="787881" cy="1030147"/>
          </a:xfrm>
          <a:custGeom>
            <a:avLst/>
            <a:gdLst>
              <a:gd name="connsiteX0" fmla="*/ 0 w 787881"/>
              <a:gd name="connsiteY0" fmla="*/ 370390 h 1030147"/>
              <a:gd name="connsiteX1" fmla="*/ 0 w 787881"/>
              <a:gd name="connsiteY1" fmla="*/ 370390 h 1030147"/>
              <a:gd name="connsiteX2" fmla="*/ 23150 w 787881"/>
              <a:gd name="connsiteY2" fmla="*/ 474562 h 1030147"/>
              <a:gd name="connsiteX3" fmla="*/ 34724 w 787881"/>
              <a:gd name="connsiteY3" fmla="*/ 509286 h 1030147"/>
              <a:gd name="connsiteX4" fmla="*/ 81023 w 787881"/>
              <a:gd name="connsiteY4" fmla="*/ 578734 h 1030147"/>
              <a:gd name="connsiteX5" fmla="*/ 127322 w 787881"/>
              <a:gd name="connsiteY5" fmla="*/ 671332 h 1030147"/>
              <a:gd name="connsiteX6" fmla="*/ 162046 w 787881"/>
              <a:gd name="connsiteY6" fmla="*/ 798653 h 1030147"/>
              <a:gd name="connsiteX7" fmla="*/ 150471 w 787881"/>
              <a:gd name="connsiteY7" fmla="*/ 856527 h 1030147"/>
              <a:gd name="connsiteX8" fmla="*/ 127322 w 787881"/>
              <a:gd name="connsiteY8" fmla="*/ 891251 h 1030147"/>
              <a:gd name="connsiteX9" fmla="*/ 115747 w 787881"/>
              <a:gd name="connsiteY9" fmla="*/ 925975 h 1030147"/>
              <a:gd name="connsiteX10" fmla="*/ 127322 w 787881"/>
              <a:gd name="connsiteY10" fmla="*/ 960699 h 1030147"/>
              <a:gd name="connsiteX11" fmla="*/ 162046 w 787881"/>
              <a:gd name="connsiteY11" fmla="*/ 983848 h 1030147"/>
              <a:gd name="connsiteX12" fmla="*/ 185195 w 787881"/>
              <a:gd name="connsiteY12" fmla="*/ 1006998 h 1030147"/>
              <a:gd name="connsiteX13" fmla="*/ 300942 w 787881"/>
              <a:gd name="connsiteY13" fmla="*/ 1030147 h 1030147"/>
              <a:gd name="connsiteX14" fmla="*/ 497712 w 787881"/>
              <a:gd name="connsiteY14" fmla="*/ 1018572 h 1030147"/>
              <a:gd name="connsiteX15" fmla="*/ 509286 w 787881"/>
              <a:gd name="connsiteY15" fmla="*/ 983848 h 1030147"/>
              <a:gd name="connsiteX16" fmla="*/ 532436 w 787881"/>
              <a:gd name="connsiteY16" fmla="*/ 960699 h 1030147"/>
              <a:gd name="connsiteX17" fmla="*/ 555585 w 787881"/>
              <a:gd name="connsiteY17" fmla="*/ 891251 h 1030147"/>
              <a:gd name="connsiteX18" fmla="*/ 567160 w 787881"/>
              <a:gd name="connsiteY18" fmla="*/ 856527 h 1030147"/>
              <a:gd name="connsiteX19" fmla="*/ 544010 w 787881"/>
              <a:gd name="connsiteY19" fmla="*/ 775504 h 1030147"/>
              <a:gd name="connsiteX20" fmla="*/ 509286 w 787881"/>
              <a:gd name="connsiteY20" fmla="*/ 763929 h 1030147"/>
              <a:gd name="connsiteX21" fmla="*/ 474562 w 787881"/>
              <a:gd name="connsiteY21" fmla="*/ 740780 h 1030147"/>
              <a:gd name="connsiteX22" fmla="*/ 451413 w 787881"/>
              <a:gd name="connsiteY22" fmla="*/ 706056 h 1030147"/>
              <a:gd name="connsiteX23" fmla="*/ 381965 w 787881"/>
              <a:gd name="connsiteY23" fmla="*/ 613458 h 1030147"/>
              <a:gd name="connsiteX24" fmla="*/ 358815 w 787881"/>
              <a:gd name="connsiteY24" fmla="*/ 544010 h 1030147"/>
              <a:gd name="connsiteX25" fmla="*/ 381965 w 787881"/>
              <a:gd name="connsiteY25" fmla="*/ 520861 h 1030147"/>
              <a:gd name="connsiteX26" fmla="*/ 416689 w 787881"/>
              <a:gd name="connsiteY26" fmla="*/ 497712 h 1030147"/>
              <a:gd name="connsiteX27" fmla="*/ 462988 w 787881"/>
              <a:gd name="connsiteY27" fmla="*/ 451413 h 1030147"/>
              <a:gd name="connsiteX28" fmla="*/ 520861 w 787881"/>
              <a:gd name="connsiteY28" fmla="*/ 393539 h 1030147"/>
              <a:gd name="connsiteX29" fmla="*/ 555585 w 787881"/>
              <a:gd name="connsiteY29" fmla="*/ 358815 h 1030147"/>
              <a:gd name="connsiteX30" fmla="*/ 578734 w 787881"/>
              <a:gd name="connsiteY30" fmla="*/ 324091 h 1030147"/>
              <a:gd name="connsiteX31" fmla="*/ 601884 w 787881"/>
              <a:gd name="connsiteY31" fmla="*/ 300942 h 1030147"/>
              <a:gd name="connsiteX32" fmla="*/ 648182 w 787881"/>
              <a:gd name="connsiteY32" fmla="*/ 231494 h 1030147"/>
              <a:gd name="connsiteX33" fmla="*/ 740780 w 787881"/>
              <a:gd name="connsiteY33" fmla="*/ 150471 h 1030147"/>
              <a:gd name="connsiteX34" fmla="*/ 763929 w 787881"/>
              <a:gd name="connsiteY34" fmla="*/ 115747 h 1030147"/>
              <a:gd name="connsiteX35" fmla="*/ 787079 w 787881"/>
              <a:gd name="connsiteY35" fmla="*/ 92598 h 1030147"/>
              <a:gd name="connsiteX36" fmla="*/ 775504 w 787881"/>
              <a:gd name="connsiteY36" fmla="*/ 34724 h 1030147"/>
              <a:gd name="connsiteX37" fmla="*/ 706056 w 787881"/>
              <a:gd name="connsiteY37" fmla="*/ 0 h 1030147"/>
              <a:gd name="connsiteX38" fmla="*/ 625033 w 787881"/>
              <a:gd name="connsiteY38" fmla="*/ 46299 h 1030147"/>
              <a:gd name="connsiteX39" fmla="*/ 509286 w 787881"/>
              <a:gd name="connsiteY39" fmla="*/ 115747 h 1030147"/>
              <a:gd name="connsiteX40" fmla="*/ 405114 w 787881"/>
              <a:gd name="connsiteY40" fmla="*/ 173620 h 1030147"/>
              <a:gd name="connsiteX41" fmla="*/ 358815 w 787881"/>
              <a:gd name="connsiteY41" fmla="*/ 219919 h 1030147"/>
              <a:gd name="connsiteX42" fmla="*/ 289367 w 787881"/>
              <a:gd name="connsiteY42" fmla="*/ 254643 h 1030147"/>
              <a:gd name="connsiteX43" fmla="*/ 254643 w 787881"/>
              <a:gd name="connsiteY43" fmla="*/ 266218 h 1030147"/>
              <a:gd name="connsiteX44" fmla="*/ 219919 w 787881"/>
              <a:gd name="connsiteY44" fmla="*/ 289367 h 1030147"/>
              <a:gd name="connsiteX45" fmla="*/ 173620 w 787881"/>
              <a:gd name="connsiteY45" fmla="*/ 335666 h 1030147"/>
              <a:gd name="connsiteX46" fmla="*/ 69448 w 787881"/>
              <a:gd name="connsiteY46" fmla="*/ 370390 h 1030147"/>
              <a:gd name="connsiteX47" fmla="*/ 34724 w 787881"/>
              <a:gd name="connsiteY47" fmla="*/ 381965 h 1030147"/>
              <a:gd name="connsiteX48" fmla="*/ 0 w 787881"/>
              <a:gd name="connsiteY48" fmla="*/ 370390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87881" h="1030147">
                <a:moveTo>
                  <a:pt x="0" y="370390"/>
                </a:moveTo>
                <a:lnTo>
                  <a:pt x="0" y="370390"/>
                </a:lnTo>
                <a:cubicBezTo>
                  <a:pt x="7717" y="405114"/>
                  <a:pt x="14523" y="440053"/>
                  <a:pt x="23150" y="474562"/>
                </a:cubicBezTo>
                <a:cubicBezTo>
                  <a:pt x="26109" y="486398"/>
                  <a:pt x="28799" y="498621"/>
                  <a:pt x="34724" y="509286"/>
                </a:cubicBezTo>
                <a:cubicBezTo>
                  <a:pt x="48236" y="533607"/>
                  <a:pt x="72225" y="552340"/>
                  <a:pt x="81023" y="578734"/>
                </a:cubicBezTo>
                <a:cubicBezTo>
                  <a:pt x="107623" y="658535"/>
                  <a:pt x="86918" y="630928"/>
                  <a:pt x="127322" y="671332"/>
                </a:cubicBezTo>
                <a:cubicBezTo>
                  <a:pt x="156692" y="759444"/>
                  <a:pt x="145685" y="716852"/>
                  <a:pt x="162046" y="798653"/>
                </a:cubicBezTo>
                <a:cubicBezTo>
                  <a:pt x="158188" y="817944"/>
                  <a:pt x="157379" y="838106"/>
                  <a:pt x="150471" y="856527"/>
                </a:cubicBezTo>
                <a:cubicBezTo>
                  <a:pt x="145587" y="869552"/>
                  <a:pt x="133543" y="878809"/>
                  <a:pt x="127322" y="891251"/>
                </a:cubicBezTo>
                <a:cubicBezTo>
                  <a:pt x="121866" y="902164"/>
                  <a:pt x="119605" y="914400"/>
                  <a:pt x="115747" y="925975"/>
                </a:cubicBezTo>
                <a:cubicBezTo>
                  <a:pt x="119605" y="937550"/>
                  <a:pt x="119700" y="951172"/>
                  <a:pt x="127322" y="960699"/>
                </a:cubicBezTo>
                <a:cubicBezTo>
                  <a:pt x="136012" y="971562"/>
                  <a:pt x="151183" y="975158"/>
                  <a:pt x="162046" y="983848"/>
                </a:cubicBezTo>
                <a:cubicBezTo>
                  <a:pt x="170567" y="990665"/>
                  <a:pt x="175837" y="1001383"/>
                  <a:pt x="185195" y="1006998"/>
                </a:cubicBezTo>
                <a:cubicBezTo>
                  <a:pt x="210444" y="1022148"/>
                  <a:pt x="286901" y="1028141"/>
                  <a:pt x="300942" y="1030147"/>
                </a:cubicBezTo>
                <a:cubicBezTo>
                  <a:pt x="366532" y="1026289"/>
                  <a:pt x="433573" y="1032825"/>
                  <a:pt x="497712" y="1018572"/>
                </a:cubicBezTo>
                <a:cubicBezTo>
                  <a:pt x="509622" y="1015925"/>
                  <a:pt x="503009" y="994310"/>
                  <a:pt x="509286" y="983848"/>
                </a:cubicBezTo>
                <a:cubicBezTo>
                  <a:pt x="514901" y="974490"/>
                  <a:pt x="524719" y="968415"/>
                  <a:pt x="532436" y="960699"/>
                </a:cubicBezTo>
                <a:lnTo>
                  <a:pt x="555585" y="891251"/>
                </a:lnTo>
                <a:lnTo>
                  <a:pt x="567160" y="856527"/>
                </a:lnTo>
                <a:cubicBezTo>
                  <a:pt x="567060" y="856126"/>
                  <a:pt x="549545" y="781039"/>
                  <a:pt x="544010" y="775504"/>
                </a:cubicBezTo>
                <a:cubicBezTo>
                  <a:pt x="535383" y="766877"/>
                  <a:pt x="520199" y="769385"/>
                  <a:pt x="509286" y="763929"/>
                </a:cubicBezTo>
                <a:cubicBezTo>
                  <a:pt x="496844" y="757708"/>
                  <a:pt x="486137" y="748496"/>
                  <a:pt x="474562" y="740780"/>
                </a:cubicBezTo>
                <a:cubicBezTo>
                  <a:pt x="466846" y="729205"/>
                  <a:pt x="460103" y="716919"/>
                  <a:pt x="451413" y="706056"/>
                </a:cubicBezTo>
                <a:cubicBezTo>
                  <a:pt x="420073" y="666880"/>
                  <a:pt x="405042" y="682687"/>
                  <a:pt x="381965" y="613458"/>
                </a:cubicBezTo>
                <a:lnTo>
                  <a:pt x="358815" y="544010"/>
                </a:lnTo>
                <a:cubicBezTo>
                  <a:pt x="366532" y="536294"/>
                  <a:pt x="373443" y="527678"/>
                  <a:pt x="381965" y="520861"/>
                </a:cubicBezTo>
                <a:cubicBezTo>
                  <a:pt x="392828" y="512171"/>
                  <a:pt x="407999" y="508575"/>
                  <a:pt x="416689" y="497712"/>
                </a:cubicBezTo>
                <a:cubicBezTo>
                  <a:pt x="461584" y="441592"/>
                  <a:pt x="387225" y="476665"/>
                  <a:pt x="462988" y="451413"/>
                </a:cubicBezTo>
                <a:lnTo>
                  <a:pt x="520861" y="393539"/>
                </a:lnTo>
                <a:cubicBezTo>
                  <a:pt x="532436" y="381964"/>
                  <a:pt x="546505" y="372435"/>
                  <a:pt x="555585" y="358815"/>
                </a:cubicBezTo>
                <a:cubicBezTo>
                  <a:pt x="563301" y="347240"/>
                  <a:pt x="570044" y="334954"/>
                  <a:pt x="578734" y="324091"/>
                </a:cubicBezTo>
                <a:cubicBezTo>
                  <a:pt x="585551" y="315570"/>
                  <a:pt x="595336" y="309672"/>
                  <a:pt x="601884" y="300942"/>
                </a:cubicBezTo>
                <a:cubicBezTo>
                  <a:pt x="618577" y="278684"/>
                  <a:pt x="628509" y="251167"/>
                  <a:pt x="648182" y="231494"/>
                </a:cubicBezTo>
                <a:cubicBezTo>
                  <a:pt x="715893" y="163783"/>
                  <a:pt x="683356" y="188753"/>
                  <a:pt x="740780" y="150471"/>
                </a:cubicBezTo>
                <a:cubicBezTo>
                  <a:pt x="748496" y="138896"/>
                  <a:pt x="755239" y="126610"/>
                  <a:pt x="763929" y="115747"/>
                </a:cubicBezTo>
                <a:cubicBezTo>
                  <a:pt x="770746" y="107226"/>
                  <a:pt x="785536" y="103401"/>
                  <a:pt x="787079" y="92598"/>
                </a:cubicBezTo>
                <a:cubicBezTo>
                  <a:pt x="789861" y="73122"/>
                  <a:pt x="785265" y="51805"/>
                  <a:pt x="775504" y="34724"/>
                </a:cubicBezTo>
                <a:cubicBezTo>
                  <a:pt x="764946" y="16247"/>
                  <a:pt x="723879" y="5941"/>
                  <a:pt x="706056" y="0"/>
                </a:cubicBezTo>
                <a:cubicBezTo>
                  <a:pt x="625065" y="20248"/>
                  <a:pt x="690362" y="-4513"/>
                  <a:pt x="625033" y="46299"/>
                </a:cubicBezTo>
                <a:cubicBezTo>
                  <a:pt x="529036" y="120964"/>
                  <a:pt x="588031" y="68500"/>
                  <a:pt x="509286" y="115747"/>
                </a:cubicBezTo>
                <a:cubicBezTo>
                  <a:pt x="409786" y="175447"/>
                  <a:pt x="474959" y="150340"/>
                  <a:pt x="405114" y="173620"/>
                </a:cubicBezTo>
                <a:cubicBezTo>
                  <a:pt x="389681" y="189053"/>
                  <a:pt x="379520" y="213017"/>
                  <a:pt x="358815" y="219919"/>
                </a:cubicBezTo>
                <a:cubicBezTo>
                  <a:pt x="271535" y="249013"/>
                  <a:pt x="379118" y="209767"/>
                  <a:pt x="289367" y="254643"/>
                </a:cubicBezTo>
                <a:cubicBezTo>
                  <a:pt x="278454" y="260099"/>
                  <a:pt x="265556" y="260762"/>
                  <a:pt x="254643" y="266218"/>
                </a:cubicBezTo>
                <a:cubicBezTo>
                  <a:pt x="242201" y="272439"/>
                  <a:pt x="230481" y="280314"/>
                  <a:pt x="219919" y="289367"/>
                </a:cubicBezTo>
                <a:cubicBezTo>
                  <a:pt x="203348" y="303571"/>
                  <a:pt x="194326" y="328764"/>
                  <a:pt x="173620" y="335666"/>
                </a:cubicBezTo>
                <a:lnTo>
                  <a:pt x="69448" y="370390"/>
                </a:lnTo>
                <a:lnTo>
                  <a:pt x="34724" y="381965"/>
                </a:lnTo>
                <a:lnTo>
                  <a:pt x="0" y="37039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E306048B-F125-5F43-AC8F-97A3A2202C82}"/>
              </a:ext>
            </a:extLst>
          </p:cNvPr>
          <p:cNvSpPr/>
          <p:nvPr/>
        </p:nvSpPr>
        <p:spPr>
          <a:xfrm>
            <a:off x="4331481" y="3748999"/>
            <a:ext cx="749805" cy="591507"/>
          </a:xfrm>
          <a:custGeom>
            <a:avLst/>
            <a:gdLst>
              <a:gd name="connsiteX0" fmla="*/ 20600 w 749805"/>
              <a:gd name="connsiteY0" fmla="*/ 383163 h 591507"/>
              <a:gd name="connsiteX1" fmla="*/ 20600 w 749805"/>
              <a:gd name="connsiteY1" fmla="*/ 383163 h 591507"/>
              <a:gd name="connsiteX2" fmla="*/ 9025 w 749805"/>
              <a:gd name="connsiteY2" fmla="*/ 278991 h 591507"/>
              <a:gd name="connsiteX3" fmla="*/ 20600 w 749805"/>
              <a:gd name="connsiteY3" fmla="*/ 244267 h 591507"/>
              <a:gd name="connsiteX4" fmla="*/ 101623 w 749805"/>
              <a:gd name="connsiteY4" fmla="*/ 174819 h 591507"/>
              <a:gd name="connsiteX5" fmla="*/ 124772 w 749805"/>
              <a:gd name="connsiteY5" fmla="*/ 151669 h 591507"/>
              <a:gd name="connsiteX6" fmla="*/ 159496 w 749805"/>
              <a:gd name="connsiteY6" fmla="*/ 140095 h 591507"/>
              <a:gd name="connsiteX7" fmla="*/ 252094 w 749805"/>
              <a:gd name="connsiteY7" fmla="*/ 70647 h 591507"/>
              <a:gd name="connsiteX8" fmla="*/ 321542 w 749805"/>
              <a:gd name="connsiteY8" fmla="*/ 47497 h 591507"/>
              <a:gd name="connsiteX9" fmla="*/ 356266 w 749805"/>
              <a:gd name="connsiteY9" fmla="*/ 35923 h 591507"/>
              <a:gd name="connsiteX10" fmla="*/ 425714 w 749805"/>
              <a:gd name="connsiteY10" fmla="*/ 24348 h 591507"/>
              <a:gd name="connsiteX11" fmla="*/ 738230 w 749805"/>
              <a:gd name="connsiteY11" fmla="*/ 70647 h 591507"/>
              <a:gd name="connsiteX12" fmla="*/ 749805 w 749805"/>
              <a:gd name="connsiteY12" fmla="*/ 163244 h 591507"/>
              <a:gd name="connsiteX13" fmla="*/ 738230 w 749805"/>
              <a:gd name="connsiteY13" fmla="*/ 417887 h 591507"/>
              <a:gd name="connsiteX14" fmla="*/ 726656 w 749805"/>
              <a:gd name="connsiteY14" fmla="*/ 464186 h 591507"/>
              <a:gd name="connsiteX15" fmla="*/ 703506 w 749805"/>
              <a:gd name="connsiteY15" fmla="*/ 498910 h 591507"/>
              <a:gd name="connsiteX16" fmla="*/ 541461 w 749805"/>
              <a:gd name="connsiteY16" fmla="*/ 568358 h 591507"/>
              <a:gd name="connsiteX17" fmla="*/ 472013 w 749805"/>
              <a:gd name="connsiteY17" fmla="*/ 591507 h 591507"/>
              <a:gd name="connsiteX18" fmla="*/ 66899 w 749805"/>
              <a:gd name="connsiteY18" fmla="*/ 579933 h 591507"/>
              <a:gd name="connsiteX19" fmla="*/ 32175 w 749805"/>
              <a:gd name="connsiteY19" fmla="*/ 568358 h 591507"/>
              <a:gd name="connsiteX20" fmla="*/ 9025 w 749805"/>
              <a:gd name="connsiteY20" fmla="*/ 533634 h 591507"/>
              <a:gd name="connsiteX21" fmla="*/ 20600 w 749805"/>
              <a:gd name="connsiteY21" fmla="*/ 383163 h 5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9805" h="591507">
                <a:moveTo>
                  <a:pt x="20600" y="383163"/>
                </a:moveTo>
                <a:lnTo>
                  <a:pt x="20600" y="383163"/>
                </a:lnTo>
                <a:cubicBezTo>
                  <a:pt x="16742" y="348439"/>
                  <a:pt x="9025" y="313929"/>
                  <a:pt x="9025" y="278991"/>
                </a:cubicBezTo>
                <a:cubicBezTo>
                  <a:pt x="9025" y="266790"/>
                  <a:pt x="13508" y="254195"/>
                  <a:pt x="20600" y="244267"/>
                </a:cubicBezTo>
                <a:cubicBezTo>
                  <a:pt x="57753" y="192253"/>
                  <a:pt x="60838" y="207448"/>
                  <a:pt x="101623" y="174819"/>
                </a:cubicBezTo>
                <a:cubicBezTo>
                  <a:pt x="110144" y="168002"/>
                  <a:pt x="115414" y="157284"/>
                  <a:pt x="124772" y="151669"/>
                </a:cubicBezTo>
                <a:cubicBezTo>
                  <a:pt x="135234" y="145392"/>
                  <a:pt x="147921" y="143953"/>
                  <a:pt x="159496" y="140095"/>
                </a:cubicBezTo>
                <a:cubicBezTo>
                  <a:pt x="186919" y="112672"/>
                  <a:pt x="212828" y="83736"/>
                  <a:pt x="252094" y="70647"/>
                </a:cubicBezTo>
                <a:lnTo>
                  <a:pt x="321542" y="47497"/>
                </a:lnTo>
                <a:cubicBezTo>
                  <a:pt x="333117" y="43639"/>
                  <a:pt x="344231" y="37929"/>
                  <a:pt x="356266" y="35923"/>
                </a:cubicBezTo>
                <a:lnTo>
                  <a:pt x="425714" y="24348"/>
                </a:lnTo>
                <a:cubicBezTo>
                  <a:pt x="575706" y="30117"/>
                  <a:pt x="714740" y="-58552"/>
                  <a:pt x="738230" y="70647"/>
                </a:cubicBezTo>
                <a:cubicBezTo>
                  <a:pt x="743794" y="101251"/>
                  <a:pt x="745947" y="132378"/>
                  <a:pt x="749805" y="163244"/>
                </a:cubicBezTo>
                <a:cubicBezTo>
                  <a:pt x="745947" y="248125"/>
                  <a:pt x="744747" y="333169"/>
                  <a:pt x="738230" y="417887"/>
                </a:cubicBezTo>
                <a:cubicBezTo>
                  <a:pt x="737010" y="433748"/>
                  <a:pt x="732922" y="449564"/>
                  <a:pt x="726656" y="464186"/>
                </a:cubicBezTo>
                <a:cubicBezTo>
                  <a:pt x="721176" y="476972"/>
                  <a:pt x="713975" y="489749"/>
                  <a:pt x="703506" y="498910"/>
                </a:cubicBezTo>
                <a:cubicBezTo>
                  <a:pt x="628388" y="564638"/>
                  <a:pt x="637261" y="536425"/>
                  <a:pt x="541461" y="568358"/>
                </a:cubicBezTo>
                <a:lnTo>
                  <a:pt x="472013" y="591507"/>
                </a:lnTo>
                <a:cubicBezTo>
                  <a:pt x="336975" y="587649"/>
                  <a:pt x="201805" y="587033"/>
                  <a:pt x="66899" y="579933"/>
                </a:cubicBezTo>
                <a:cubicBezTo>
                  <a:pt x="54715" y="579292"/>
                  <a:pt x="41702" y="575980"/>
                  <a:pt x="32175" y="568358"/>
                </a:cubicBezTo>
                <a:cubicBezTo>
                  <a:pt x="21312" y="559668"/>
                  <a:pt x="16742" y="545209"/>
                  <a:pt x="9025" y="533634"/>
                </a:cubicBezTo>
                <a:cubicBezTo>
                  <a:pt x="-15969" y="458647"/>
                  <a:pt x="18671" y="408241"/>
                  <a:pt x="20600" y="383163"/>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4AFF6F30-2825-2444-84FD-4CFF70FEEF5E}"/>
              </a:ext>
            </a:extLst>
          </p:cNvPr>
          <p:cNvSpPr/>
          <p:nvPr/>
        </p:nvSpPr>
        <p:spPr>
          <a:xfrm>
            <a:off x="4861367" y="3345084"/>
            <a:ext cx="474757" cy="358815"/>
          </a:xfrm>
          <a:custGeom>
            <a:avLst/>
            <a:gdLst>
              <a:gd name="connsiteX0" fmla="*/ 0 w 474757"/>
              <a:gd name="connsiteY0" fmla="*/ 92597 h 358815"/>
              <a:gd name="connsiteX1" fmla="*/ 0 w 474757"/>
              <a:gd name="connsiteY1" fmla="*/ 92597 h 358815"/>
              <a:gd name="connsiteX2" fmla="*/ 127322 w 474757"/>
              <a:gd name="connsiteY2" fmla="*/ 150470 h 358815"/>
              <a:gd name="connsiteX3" fmla="*/ 150471 w 474757"/>
              <a:gd name="connsiteY3" fmla="*/ 173620 h 358815"/>
              <a:gd name="connsiteX4" fmla="*/ 162046 w 474757"/>
              <a:gd name="connsiteY4" fmla="*/ 208344 h 358815"/>
              <a:gd name="connsiteX5" fmla="*/ 196770 w 474757"/>
              <a:gd name="connsiteY5" fmla="*/ 231493 h 358815"/>
              <a:gd name="connsiteX6" fmla="*/ 219919 w 474757"/>
              <a:gd name="connsiteY6" fmla="*/ 254643 h 358815"/>
              <a:gd name="connsiteX7" fmla="*/ 254643 w 474757"/>
              <a:gd name="connsiteY7" fmla="*/ 324091 h 358815"/>
              <a:gd name="connsiteX8" fmla="*/ 324091 w 474757"/>
              <a:gd name="connsiteY8" fmla="*/ 347240 h 358815"/>
              <a:gd name="connsiteX9" fmla="*/ 358815 w 474757"/>
              <a:gd name="connsiteY9" fmla="*/ 358815 h 358815"/>
              <a:gd name="connsiteX10" fmla="*/ 462987 w 474757"/>
              <a:gd name="connsiteY10" fmla="*/ 347240 h 358815"/>
              <a:gd name="connsiteX11" fmla="*/ 474562 w 474757"/>
              <a:gd name="connsiteY11" fmla="*/ 300941 h 358815"/>
              <a:gd name="connsiteX12" fmla="*/ 451413 w 474757"/>
              <a:gd name="connsiteY12" fmla="*/ 173620 h 358815"/>
              <a:gd name="connsiteX13" fmla="*/ 428263 w 474757"/>
              <a:gd name="connsiteY13" fmla="*/ 150470 h 358815"/>
              <a:gd name="connsiteX14" fmla="*/ 405114 w 474757"/>
              <a:gd name="connsiteY14" fmla="*/ 115746 h 358815"/>
              <a:gd name="connsiteX15" fmla="*/ 370390 w 474757"/>
              <a:gd name="connsiteY15" fmla="*/ 104172 h 358815"/>
              <a:gd name="connsiteX16" fmla="*/ 312517 w 474757"/>
              <a:gd name="connsiteY16" fmla="*/ 69448 h 358815"/>
              <a:gd name="connsiteX17" fmla="*/ 243068 w 474757"/>
              <a:gd name="connsiteY17" fmla="*/ 92597 h 358815"/>
              <a:gd name="connsiteX18" fmla="*/ 162046 w 474757"/>
              <a:gd name="connsiteY18" fmla="*/ 69448 h 358815"/>
              <a:gd name="connsiteX19" fmla="*/ 115747 w 474757"/>
              <a:gd name="connsiteY19" fmla="*/ 11574 h 358815"/>
              <a:gd name="connsiteX20" fmla="*/ 81023 w 474757"/>
              <a:gd name="connsiteY20" fmla="*/ 0 h 358815"/>
              <a:gd name="connsiteX21" fmla="*/ 0 w 474757"/>
              <a:gd name="connsiteY21" fmla="*/ 92597 h 35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4757" h="358815">
                <a:moveTo>
                  <a:pt x="0" y="92597"/>
                </a:moveTo>
                <a:lnTo>
                  <a:pt x="0" y="92597"/>
                </a:lnTo>
                <a:cubicBezTo>
                  <a:pt x="59411" y="114876"/>
                  <a:pt x="84671" y="116348"/>
                  <a:pt x="127322" y="150470"/>
                </a:cubicBezTo>
                <a:cubicBezTo>
                  <a:pt x="135843" y="157287"/>
                  <a:pt x="142755" y="165903"/>
                  <a:pt x="150471" y="173620"/>
                </a:cubicBezTo>
                <a:cubicBezTo>
                  <a:pt x="154329" y="185195"/>
                  <a:pt x="154424" y="198817"/>
                  <a:pt x="162046" y="208344"/>
                </a:cubicBezTo>
                <a:cubicBezTo>
                  <a:pt x="170736" y="219207"/>
                  <a:pt x="185907" y="222803"/>
                  <a:pt x="196770" y="231493"/>
                </a:cubicBezTo>
                <a:cubicBezTo>
                  <a:pt x="205291" y="238310"/>
                  <a:pt x="212203" y="246926"/>
                  <a:pt x="219919" y="254643"/>
                </a:cubicBezTo>
                <a:cubicBezTo>
                  <a:pt x="226226" y="273562"/>
                  <a:pt x="235749" y="312282"/>
                  <a:pt x="254643" y="324091"/>
                </a:cubicBezTo>
                <a:cubicBezTo>
                  <a:pt x="275335" y="337024"/>
                  <a:pt x="300942" y="339524"/>
                  <a:pt x="324091" y="347240"/>
                </a:cubicBezTo>
                <a:lnTo>
                  <a:pt x="358815" y="358815"/>
                </a:lnTo>
                <a:cubicBezTo>
                  <a:pt x="393539" y="354957"/>
                  <a:pt x="431738" y="362865"/>
                  <a:pt x="462987" y="347240"/>
                </a:cubicBezTo>
                <a:cubicBezTo>
                  <a:pt x="477216" y="340126"/>
                  <a:pt x="474562" y="316849"/>
                  <a:pt x="474562" y="300941"/>
                </a:cubicBezTo>
                <a:cubicBezTo>
                  <a:pt x="474562" y="290840"/>
                  <a:pt x="467689" y="200748"/>
                  <a:pt x="451413" y="173620"/>
                </a:cubicBezTo>
                <a:cubicBezTo>
                  <a:pt x="445798" y="164262"/>
                  <a:pt x="435080" y="158992"/>
                  <a:pt x="428263" y="150470"/>
                </a:cubicBezTo>
                <a:cubicBezTo>
                  <a:pt x="419573" y="139607"/>
                  <a:pt x="415977" y="124436"/>
                  <a:pt x="405114" y="115746"/>
                </a:cubicBezTo>
                <a:cubicBezTo>
                  <a:pt x="395587" y="108124"/>
                  <a:pt x="381965" y="108030"/>
                  <a:pt x="370390" y="104172"/>
                </a:cubicBezTo>
                <a:cubicBezTo>
                  <a:pt x="354740" y="88521"/>
                  <a:pt x="339565" y="66443"/>
                  <a:pt x="312517" y="69448"/>
                </a:cubicBezTo>
                <a:cubicBezTo>
                  <a:pt x="288264" y="72143"/>
                  <a:pt x="243068" y="92597"/>
                  <a:pt x="243068" y="92597"/>
                </a:cubicBezTo>
                <a:cubicBezTo>
                  <a:pt x="234425" y="90436"/>
                  <a:pt x="173903" y="76562"/>
                  <a:pt x="162046" y="69448"/>
                </a:cubicBezTo>
                <a:cubicBezTo>
                  <a:pt x="114849" y="41130"/>
                  <a:pt x="163064" y="49427"/>
                  <a:pt x="115747" y="11574"/>
                </a:cubicBezTo>
                <a:cubicBezTo>
                  <a:pt x="106220" y="3952"/>
                  <a:pt x="92598" y="3858"/>
                  <a:pt x="81023" y="0"/>
                </a:cubicBezTo>
                <a:cubicBezTo>
                  <a:pt x="8523" y="18124"/>
                  <a:pt x="13504" y="77164"/>
                  <a:pt x="0" y="92597"/>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9C11D8C0-6B2F-B146-9530-3BCD14EF81EA}"/>
              </a:ext>
            </a:extLst>
          </p:cNvPr>
          <p:cNvSpPr/>
          <p:nvPr/>
        </p:nvSpPr>
        <p:spPr>
          <a:xfrm>
            <a:off x="4595558" y="6458673"/>
            <a:ext cx="907086" cy="625033"/>
          </a:xfrm>
          <a:custGeom>
            <a:avLst/>
            <a:gdLst>
              <a:gd name="connsiteX0" fmla="*/ 23205 w 907086"/>
              <a:gd name="connsiteY0" fmla="*/ 219919 h 625033"/>
              <a:gd name="connsiteX1" fmla="*/ 23205 w 907086"/>
              <a:gd name="connsiteY1" fmla="*/ 219919 h 625033"/>
              <a:gd name="connsiteX2" fmla="*/ 115802 w 907086"/>
              <a:gd name="connsiteY2" fmla="*/ 173621 h 625033"/>
              <a:gd name="connsiteX3" fmla="*/ 173676 w 907086"/>
              <a:gd name="connsiteY3" fmla="*/ 150471 h 625033"/>
              <a:gd name="connsiteX4" fmla="*/ 266273 w 907086"/>
              <a:gd name="connsiteY4" fmla="*/ 92598 h 625033"/>
              <a:gd name="connsiteX5" fmla="*/ 335721 w 907086"/>
              <a:gd name="connsiteY5" fmla="*/ 69449 h 625033"/>
              <a:gd name="connsiteX6" fmla="*/ 416744 w 907086"/>
              <a:gd name="connsiteY6" fmla="*/ 46299 h 625033"/>
              <a:gd name="connsiteX7" fmla="*/ 451468 w 907086"/>
              <a:gd name="connsiteY7" fmla="*/ 23150 h 625033"/>
              <a:gd name="connsiteX8" fmla="*/ 555640 w 907086"/>
              <a:gd name="connsiteY8" fmla="*/ 0 h 625033"/>
              <a:gd name="connsiteX9" fmla="*/ 879731 w 907086"/>
              <a:gd name="connsiteY9" fmla="*/ 11575 h 625033"/>
              <a:gd name="connsiteX10" fmla="*/ 902881 w 907086"/>
              <a:gd name="connsiteY10" fmla="*/ 34724 h 625033"/>
              <a:gd name="connsiteX11" fmla="*/ 868157 w 907086"/>
              <a:gd name="connsiteY11" fmla="*/ 231494 h 625033"/>
              <a:gd name="connsiteX12" fmla="*/ 787134 w 907086"/>
              <a:gd name="connsiteY12" fmla="*/ 300942 h 625033"/>
              <a:gd name="connsiteX13" fmla="*/ 740835 w 907086"/>
              <a:gd name="connsiteY13" fmla="*/ 347241 h 625033"/>
              <a:gd name="connsiteX14" fmla="*/ 706111 w 907086"/>
              <a:gd name="connsiteY14" fmla="*/ 370390 h 625033"/>
              <a:gd name="connsiteX15" fmla="*/ 659812 w 907086"/>
              <a:gd name="connsiteY15" fmla="*/ 416689 h 625033"/>
              <a:gd name="connsiteX16" fmla="*/ 625088 w 907086"/>
              <a:gd name="connsiteY16" fmla="*/ 451413 h 625033"/>
              <a:gd name="connsiteX17" fmla="*/ 567215 w 907086"/>
              <a:gd name="connsiteY17" fmla="*/ 497712 h 625033"/>
              <a:gd name="connsiteX18" fmla="*/ 532491 w 907086"/>
              <a:gd name="connsiteY18" fmla="*/ 520861 h 625033"/>
              <a:gd name="connsiteX19" fmla="*/ 486192 w 907086"/>
              <a:gd name="connsiteY19" fmla="*/ 567160 h 625033"/>
              <a:gd name="connsiteX20" fmla="*/ 416744 w 907086"/>
              <a:gd name="connsiteY20" fmla="*/ 601884 h 625033"/>
              <a:gd name="connsiteX21" fmla="*/ 382020 w 907086"/>
              <a:gd name="connsiteY21" fmla="*/ 625033 h 625033"/>
              <a:gd name="connsiteX22" fmla="*/ 231549 w 907086"/>
              <a:gd name="connsiteY22" fmla="*/ 601884 h 625033"/>
              <a:gd name="connsiteX23" fmla="*/ 150526 w 907086"/>
              <a:gd name="connsiteY23" fmla="*/ 532436 h 625033"/>
              <a:gd name="connsiteX24" fmla="*/ 81078 w 907086"/>
              <a:gd name="connsiteY24" fmla="*/ 439838 h 625033"/>
              <a:gd name="connsiteX25" fmla="*/ 57929 w 907086"/>
              <a:gd name="connsiteY25" fmla="*/ 405114 h 625033"/>
              <a:gd name="connsiteX26" fmla="*/ 34780 w 907086"/>
              <a:gd name="connsiteY26" fmla="*/ 335666 h 625033"/>
              <a:gd name="connsiteX27" fmla="*/ 23205 w 907086"/>
              <a:gd name="connsiteY27" fmla="*/ 300942 h 625033"/>
              <a:gd name="connsiteX28" fmla="*/ 56 w 907086"/>
              <a:gd name="connsiteY28" fmla="*/ 219919 h 625033"/>
              <a:gd name="connsiteX29" fmla="*/ 23205 w 907086"/>
              <a:gd name="connsiteY29" fmla="*/ 219919 h 62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7086" h="625033">
                <a:moveTo>
                  <a:pt x="23205" y="219919"/>
                </a:moveTo>
                <a:lnTo>
                  <a:pt x="23205" y="219919"/>
                </a:lnTo>
                <a:cubicBezTo>
                  <a:pt x="54071" y="204486"/>
                  <a:pt x="84469" y="188082"/>
                  <a:pt x="115802" y="173621"/>
                </a:cubicBezTo>
                <a:cubicBezTo>
                  <a:pt x="134667" y="164914"/>
                  <a:pt x="155513" y="160561"/>
                  <a:pt x="173676" y="150471"/>
                </a:cubicBezTo>
                <a:cubicBezTo>
                  <a:pt x="263223" y="100722"/>
                  <a:pt x="176385" y="128553"/>
                  <a:pt x="266273" y="92598"/>
                </a:cubicBezTo>
                <a:cubicBezTo>
                  <a:pt x="288929" y="83536"/>
                  <a:pt x="312048" y="75367"/>
                  <a:pt x="335721" y="69449"/>
                </a:cubicBezTo>
                <a:cubicBezTo>
                  <a:pt x="350557" y="65740"/>
                  <a:pt x="400138" y="54602"/>
                  <a:pt x="416744" y="46299"/>
                </a:cubicBezTo>
                <a:cubicBezTo>
                  <a:pt x="429186" y="40078"/>
                  <a:pt x="438682" y="28630"/>
                  <a:pt x="451468" y="23150"/>
                </a:cubicBezTo>
                <a:cubicBezTo>
                  <a:pt x="465771" y="17020"/>
                  <a:pt x="545339" y="2060"/>
                  <a:pt x="555640" y="0"/>
                </a:cubicBezTo>
                <a:cubicBezTo>
                  <a:pt x="663670" y="3858"/>
                  <a:pt x="772168" y="819"/>
                  <a:pt x="879731" y="11575"/>
                </a:cubicBezTo>
                <a:cubicBezTo>
                  <a:pt x="890590" y="12661"/>
                  <a:pt x="902200" y="23832"/>
                  <a:pt x="902881" y="34724"/>
                </a:cubicBezTo>
                <a:cubicBezTo>
                  <a:pt x="908254" y="120696"/>
                  <a:pt x="916736" y="174818"/>
                  <a:pt x="868157" y="231494"/>
                </a:cubicBezTo>
                <a:cubicBezTo>
                  <a:pt x="791188" y="321291"/>
                  <a:pt x="853297" y="244232"/>
                  <a:pt x="787134" y="300942"/>
                </a:cubicBezTo>
                <a:cubicBezTo>
                  <a:pt x="770563" y="315146"/>
                  <a:pt x="758995" y="335134"/>
                  <a:pt x="740835" y="347241"/>
                </a:cubicBezTo>
                <a:cubicBezTo>
                  <a:pt x="729260" y="354957"/>
                  <a:pt x="716673" y="361337"/>
                  <a:pt x="706111" y="370390"/>
                </a:cubicBezTo>
                <a:cubicBezTo>
                  <a:pt x="689540" y="384594"/>
                  <a:pt x="675245" y="401256"/>
                  <a:pt x="659812" y="416689"/>
                </a:cubicBezTo>
                <a:cubicBezTo>
                  <a:pt x="648237" y="428264"/>
                  <a:pt x="638708" y="442333"/>
                  <a:pt x="625088" y="451413"/>
                </a:cubicBezTo>
                <a:cubicBezTo>
                  <a:pt x="518212" y="522663"/>
                  <a:pt x="649679" y="431740"/>
                  <a:pt x="567215" y="497712"/>
                </a:cubicBezTo>
                <a:cubicBezTo>
                  <a:pt x="556352" y="506402"/>
                  <a:pt x="543053" y="511808"/>
                  <a:pt x="532491" y="520861"/>
                </a:cubicBezTo>
                <a:cubicBezTo>
                  <a:pt x="515920" y="535065"/>
                  <a:pt x="504352" y="555053"/>
                  <a:pt x="486192" y="567160"/>
                </a:cubicBezTo>
                <a:cubicBezTo>
                  <a:pt x="386678" y="633502"/>
                  <a:pt x="512586" y="553963"/>
                  <a:pt x="416744" y="601884"/>
                </a:cubicBezTo>
                <a:cubicBezTo>
                  <a:pt x="404302" y="608105"/>
                  <a:pt x="393595" y="617317"/>
                  <a:pt x="382020" y="625033"/>
                </a:cubicBezTo>
                <a:cubicBezTo>
                  <a:pt x="348817" y="621713"/>
                  <a:pt x="273265" y="622742"/>
                  <a:pt x="231549" y="601884"/>
                </a:cubicBezTo>
                <a:cubicBezTo>
                  <a:pt x="196292" y="584256"/>
                  <a:pt x="179005" y="560915"/>
                  <a:pt x="150526" y="532436"/>
                </a:cubicBezTo>
                <a:cubicBezTo>
                  <a:pt x="107707" y="489617"/>
                  <a:pt x="133423" y="518355"/>
                  <a:pt x="81078" y="439838"/>
                </a:cubicBezTo>
                <a:cubicBezTo>
                  <a:pt x="73362" y="428263"/>
                  <a:pt x="62328" y="418311"/>
                  <a:pt x="57929" y="405114"/>
                </a:cubicBezTo>
                <a:lnTo>
                  <a:pt x="34780" y="335666"/>
                </a:lnTo>
                <a:lnTo>
                  <a:pt x="23205" y="300942"/>
                </a:lnTo>
                <a:cubicBezTo>
                  <a:pt x="14029" y="273416"/>
                  <a:pt x="4901" y="248992"/>
                  <a:pt x="56" y="219919"/>
                </a:cubicBezTo>
                <a:cubicBezTo>
                  <a:pt x="-1212" y="212308"/>
                  <a:pt x="19347" y="219919"/>
                  <a:pt x="23205" y="219919"/>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20F7A69E-FA15-7F49-BC2B-E118EBC16564}"/>
              </a:ext>
            </a:extLst>
          </p:cNvPr>
          <p:cNvPicPr>
            <a:picLocks noChangeAspect="1"/>
          </p:cNvPicPr>
          <p:nvPr/>
        </p:nvPicPr>
        <p:blipFill>
          <a:blip r:embed="rId3"/>
          <a:stretch>
            <a:fillRect/>
          </a:stretch>
        </p:blipFill>
        <p:spPr>
          <a:xfrm>
            <a:off x="0" y="5023418"/>
            <a:ext cx="4148619" cy="1435255"/>
          </a:xfrm>
          <a:prstGeom prst="rect">
            <a:avLst/>
          </a:prstGeom>
        </p:spPr>
      </p:pic>
      <p:sp>
        <p:nvSpPr>
          <p:cNvPr id="25" name="Freeform 24">
            <a:extLst>
              <a:ext uri="{FF2B5EF4-FFF2-40B4-BE49-F238E27FC236}">
                <a16:creationId xmlns:a16="http://schemas.microsoft.com/office/drawing/2014/main" id="{7AC0DD5A-E50D-174F-AAEC-411057163E9C}"/>
              </a:ext>
            </a:extLst>
          </p:cNvPr>
          <p:cNvSpPr/>
          <p:nvPr/>
        </p:nvSpPr>
        <p:spPr>
          <a:xfrm>
            <a:off x="1057865" y="39399"/>
            <a:ext cx="7075385" cy="4999673"/>
          </a:xfrm>
          <a:custGeom>
            <a:avLst/>
            <a:gdLst>
              <a:gd name="connsiteX0" fmla="*/ 315770 w 7075385"/>
              <a:gd name="connsiteY0" fmla="*/ 4988098 h 4999673"/>
              <a:gd name="connsiteX1" fmla="*/ 315770 w 7075385"/>
              <a:gd name="connsiteY1" fmla="*/ 4988098 h 4999673"/>
              <a:gd name="connsiteX2" fmla="*/ 454666 w 7075385"/>
              <a:gd name="connsiteY2" fmla="*/ 4976523 h 4999673"/>
              <a:gd name="connsiteX3" fmla="*/ 570413 w 7075385"/>
              <a:gd name="connsiteY3" fmla="*/ 4953374 h 4999673"/>
              <a:gd name="connsiteX4" fmla="*/ 674585 w 7075385"/>
              <a:gd name="connsiteY4" fmla="*/ 4930225 h 4999673"/>
              <a:gd name="connsiteX5" fmla="*/ 963952 w 7075385"/>
              <a:gd name="connsiteY5" fmla="*/ 4941799 h 4999673"/>
              <a:gd name="connsiteX6" fmla="*/ 1033401 w 7075385"/>
              <a:gd name="connsiteY6" fmla="*/ 4964949 h 4999673"/>
              <a:gd name="connsiteX7" fmla="*/ 1149147 w 7075385"/>
              <a:gd name="connsiteY7" fmla="*/ 4953374 h 4999673"/>
              <a:gd name="connsiteX8" fmla="*/ 1172297 w 7075385"/>
              <a:gd name="connsiteY8" fmla="*/ 4930225 h 4999673"/>
              <a:gd name="connsiteX9" fmla="*/ 1207021 w 7075385"/>
              <a:gd name="connsiteY9" fmla="*/ 4907075 h 4999673"/>
              <a:gd name="connsiteX10" fmla="*/ 1230170 w 7075385"/>
              <a:gd name="connsiteY10" fmla="*/ 4872351 h 4999673"/>
              <a:gd name="connsiteX11" fmla="*/ 1264894 w 7075385"/>
              <a:gd name="connsiteY11" fmla="*/ 4849202 h 4999673"/>
              <a:gd name="connsiteX12" fmla="*/ 1288044 w 7075385"/>
              <a:gd name="connsiteY12" fmla="*/ 4826052 h 4999673"/>
              <a:gd name="connsiteX13" fmla="*/ 1299618 w 7075385"/>
              <a:gd name="connsiteY13" fmla="*/ 4791328 h 4999673"/>
              <a:gd name="connsiteX14" fmla="*/ 1357492 w 7075385"/>
              <a:gd name="connsiteY14" fmla="*/ 4745030 h 4999673"/>
              <a:gd name="connsiteX15" fmla="*/ 1380641 w 7075385"/>
              <a:gd name="connsiteY15" fmla="*/ 4721880 h 4999673"/>
              <a:gd name="connsiteX16" fmla="*/ 1461664 w 7075385"/>
              <a:gd name="connsiteY16" fmla="*/ 4617708 h 4999673"/>
              <a:gd name="connsiteX17" fmla="*/ 1531112 w 7075385"/>
              <a:gd name="connsiteY17" fmla="*/ 4536685 h 4999673"/>
              <a:gd name="connsiteX18" fmla="*/ 1600560 w 7075385"/>
              <a:gd name="connsiteY18" fmla="*/ 4490387 h 4999673"/>
              <a:gd name="connsiteX19" fmla="*/ 1623709 w 7075385"/>
              <a:gd name="connsiteY19" fmla="*/ 4467237 h 4999673"/>
              <a:gd name="connsiteX20" fmla="*/ 1646859 w 7075385"/>
              <a:gd name="connsiteY20" fmla="*/ 4432513 h 4999673"/>
              <a:gd name="connsiteX21" fmla="*/ 1681583 w 7075385"/>
              <a:gd name="connsiteY21" fmla="*/ 4409364 h 4999673"/>
              <a:gd name="connsiteX22" fmla="*/ 1704732 w 7075385"/>
              <a:gd name="connsiteY22" fmla="*/ 4386214 h 4999673"/>
              <a:gd name="connsiteX23" fmla="*/ 1693157 w 7075385"/>
              <a:gd name="connsiteY23" fmla="*/ 4351490 h 4999673"/>
              <a:gd name="connsiteX24" fmla="*/ 1727882 w 7075385"/>
              <a:gd name="connsiteY24" fmla="*/ 4339916 h 4999673"/>
              <a:gd name="connsiteX25" fmla="*/ 1774180 w 7075385"/>
              <a:gd name="connsiteY25" fmla="*/ 4282042 h 4999673"/>
              <a:gd name="connsiteX26" fmla="*/ 1820479 w 7075385"/>
              <a:gd name="connsiteY26" fmla="*/ 4235743 h 4999673"/>
              <a:gd name="connsiteX27" fmla="*/ 1913076 w 7075385"/>
              <a:gd name="connsiteY27" fmla="*/ 4166295 h 4999673"/>
              <a:gd name="connsiteX28" fmla="*/ 1959375 w 7075385"/>
              <a:gd name="connsiteY28" fmla="*/ 4096847 h 4999673"/>
              <a:gd name="connsiteX29" fmla="*/ 1982525 w 7075385"/>
              <a:gd name="connsiteY29" fmla="*/ 4073698 h 4999673"/>
              <a:gd name="connsiteX30" fmla="*/ 2040398 w 7075385"/>
              <a:gd name="connsiteY30" fmla="*/ 4027399 h 4999673"/>
              <a:gd name="connsiteX31" fmla="*/ 2063547 w 7075385"/>
              <a:gd name="connsiteY31" fmla="*/ 3992675 h 4999673"/>
              <a:gd name="connsiteX32" fmla="*/ 2075122 w 7075385"/>
              <a:gd name="connsiteY32" fmla="*/ 3957951 h 4999673"/>
              <a:gd name="connsiteX33" fmla="*/ 2144570 w 7075385"/>
              <a:gd name="connsiteY33" fmla="*/ 3900078 h 4999673"/>
              <a:gd name="connsiteX34" fmla="*/ 2225593 w 7075385"/>
              <a:gd name="connsiteY34" fmla="*/ 3830630 h 4999673"/>
              <a:gd name="connsiteX35" fmla="*/ 2260317 w 7075385"/>
              <a:gd name="connsiteY35" fmla="*/ 3772756 h 4999673"/>
              <a:gd name="connsiteX36" fmla="*/ 2283466 w 7075385"/>
              <a:gd name="connsiteY36" fmla="*/ 3738032 h 4999673"/>
              <a:gd name="connsiteX37" fmla="*/ 2329765 w 7075385"/>
              <a:gd name="connsiteY37" fmla="*/ 3691733 h 4999673"/>
              <a:gd name="connsiteX38" fmla="*/ 2410788 w 7075385"/>
              <a:gd name="connsiteY38" fmla="*/ 3599136 h 4999673"/>
              <a:gd name="connsiteX39" fmla="*/ 2468661 w 7075385"/>
              <a:gd name="connsiteY39" fmla="*/ 3541262 h 4999673"/>
              <a:gd name="connsiteX40" fmla="*/ 2491811 w 7075385"/>
              <a:gd name="connsiteY40" fmla="*/ 3518113 h 4999673"/>
              <a:gd name="connsiteX41" fmla="*/ 2526535 w 7075385"/>
              <a:gd name="connsiteY41" fmla="*/ 3494964 h 4999673"/>
              <a:gd name="connsiteX42" fmla="*/ 2561259 w 7075385"/>
              <a:gd name="connsiteY42" fmla="*/ 3437090 h 4999673"/>
              <a:gd name="connsiteX43" fmla="*/ 2607557 w 7075385"/>
              <a:gd name="connsiteY43" fmla="*/ 3367642 h 4999673"/>
              <a:gd name="connsiteX44" fmla="*/ 2653856 w 7075385"/>
              <a:gd name="connsiteY44" fmla="*/ 3321343 h 4999673"/>
              <a:gd name="connsiteX45" fmla="*/ 2677006 w 7075385"/>
              <a:gd name="connsiteY45" fmla="*/ 3298194 h 4999673"/>
              <a:gd name="connsiteX46" fmla="*/ 2723304 w 7075385"/>
              <a:gd name="connsiteY46" fmla="*/ 3228746 h 4999673"/>
              <a:gd name="connsiteX47" fmla="*/ 2769603 w 7075385"/>
              <a:gd name="connsiteY47" fmla="*/ 3182447 h 4999673"/>
              <a:gd name="connsiteX48" fmla="*/ 2815902 w 7075385"/>
              <a:gd name="connsiteY48" fmla="*/ 3124574 h 4999673"/>
              <a:gd name="connsiteX49" fmla="*/ 2850626 w 7075385"/>
              <a:gd name="connsiteY49" fmla="*/ 3066700 h 4999673"/>
              <a:gd name="connsiteX50" fmla="*/ 2896925 w 7075385"/>
              <a:gd name="connsiteY50" fmla="*/ 3008827 h 4999673"/>
              <a:gd name="connsiteX51" fmla="*/ 2954798 w 7075385"/>
              <a:gd name="connsiteY51" fmla="*/ 2950954 h 4999673"/>
              <a:gd name="connsiteX52" fmla="*/ 3001097 w 7075385"/>
              <a:gd name="connsiteY52" fmla="*/ 2904655 h 4999673"/>
              <a:gd name="connsiteX53" fmla="*/ 3058970 w 7075385"/>
              <a:gd name="connsiteY53" fmla="*/ 2858356 h 4999673"/>
              <a:gd name="connsiteX54" fmla="*/ 3093694 w 7075385"/>
              <a:gd name="connsiteY54" fmla="*/ 2835207 h 4999673"/>
              <a:gd name="connsiteX55" fmla="*/ 3151568 w 7075385"/>
              <a:gd name="connsiteY55" fmla="*/ 2788908 h 4999673"/>
              <a:gd name="connsiteX56" fmla="*/ 3336763 w 7075385"/>
              <a:gd name="connsiteY56" fmla="*/ 2754184 h 4999673"/>
              <a:gd name="connsiteX57" fmla="*/ 3429360 w 7075385"/>
              <a:gd name="connsiteY57" fmla="*/ 2731035 h 4999673"/>
              <a:gd name="connsiteX58" fmla="*/ 3464084 w 7075385"/>
              <a:gd name="connsiteY58" fmla="*/ 2719460 h 4999673"/>
              <a:gd name="connsiteX59" fmla="*/ 3510383 w 7075385"/>
              <a:gd name="connsiteY59" fmla="*/ 2707885 h 4999673"/>
              <a:gd name="connsiteX60" fmla="*/ 3579831 w 7075385"/>
              <a:gd name="connsiteY60" fmla="*/ 2684736 h 4999673"/>
              <a:gd name="connsiteX61" fmla="*/ 3614555 w 7075385"/>
              <a:gd name="connsiteY61" fmla="*/ 2673161 h 4999673"/>
              <a:gd name="connsiteX62" fmla="*/ 3660854 w 7075385"/>
              <a:gd name="connsiteY62" fmla="*/ 2661587 h 4999673"/>
              <a:gd name="connsiteX63" fmla="*/ 3811325 w 7075385"/>
              <a:gd name="connsiteY63" fmla="*/ 2638437 h 4999673"/>
              <a:gd name="connsiteX64" fmla="*/ 3846049 w 7075385"/>
              <a:gd name="connsiteY64" fmla="*/ 2626862 h 4999673"/>
              <a:gd name="connsiteX65" fmla="*/ 3869198 w 7075385"/>
              <a:gd name="connsiteY65" fmla="*/ 2557414 h 4999673"/>
              <a:gd name="connsiteX66" fmla="*/ 3799750 w 7075385"/>
              <a:gd name="connsiteY66" fmla="*/ 2638437 h 4999673"/>
              <a:gd name="connsiteX67" fmla="*/ 3776601 w 7075385"/>
              <a:gd name="connsiteY67" fmla="*/ 2661587 h 4999673"/>
              <a:gd name="connsiteX68" fmla="*/ 3869198 w 7075385"/>
              <a:gd name="connsiteY68" fmla="*/ 2638437 h 4999673"/>
              <a:gd name="connsiteX69" fmla="*/ 4008094 w 7075385"/>
              <a:gd name="connsiteY69" fmla="*/ 2626862 h 4999673"/>
              <a:gd name="connsiteX70" fmla="*/ 4343760 w 7075385"/>
              <a:gd name="connsiteY70" fmla="*/ 2638437 h 4999673"/>
              <a:gd name="connsiteX71" fmla="*/ 4366909 w 7075385"/>
              <a:gd name="connsiteY71" fmla="*/ 2661587 h 4999673"/>
              <a:gd name="connsiteX72" fmla="*/ 4378484 w 7075385"/>
              <a:gd name="connsiteY72" fmla="*/ 2719460 h 4999673"/>
              <a:gd name="connsiteX73" fmla="*/ 4413208 w 7075385"/>
              <a:gd name="connsiteY73" fmla="*/ 2696311 h 4999673"/>
              <a:gd name="connsiteX74" fmla="*/ 4424783 w 7075385"/>
              <a:gd name="connsiteY74" fmla="*/ 2661587 h 4999673"/>
              <a:gd name="connsiteX75" fmla="*/ 4459507 w 7075385"/>
              <a:gd name="connsiteY75" fmla="*/ 2568989 h 4999673"/>
              <a:gd name="connsiteX76" fmla="*/ 4528955 w 7075385"/>
              <a:gd name="connsiteY76" fmla="*/ 2545840 h 4999673"/>
              <a:gd name="connsiteX77" fmla="*/ 4598403 w 7075385"/>
              <a:gd name="connsiteY77" fmla="*/ 2522690 h 4999673"/>
              <a:gd name="connsiteX78" fmla="*/ 4633127 w 7075385"/>
              <a:gd name="connsiteY78" fmla="*/ 2511116 h 4999673"/>
              <a:gd name="connsiteX79" fmla="*/ 4667851 w 7075385"/>
              <a:gd name="connsiteY79" fmla="*/ 2499541 h 4999673"/>
              <a:gd name="connsiteX80" fmla="*/ 4725725 w 7075385"/>
              <a:gd name="connsiteY80" fmla="*/ 2464817 h 4999673"/>
              <a:gd name="connsiteX81" fmla="*/ 4783598 w 7075385"/>
              <a:gd name="connsiteY81" fmla="*/ 2418518 h 4999673"/>
              <a:gd name="connsiteX82" fmla="*/ 4795173 w 7075385"/>
              <a:gd name="connsiteY82" fmla="*/ 2383794 h 4999673"/>
              <a:gd name="connsiteX83" fmla="*/ 4864621 w 7075385"/>
              <a:gd name="connsiteY83" fmla="*/ 2291197 h 4999673"/>
              <a:gd name="connsiteX84" fmla="*/ 4910919 w 7075385"/>
              <a:gd name="connsiteY84" fmla="*/ 2198599 h 4999673"/>
              <a:gd name="connsiteX85" fmla="*/ 4945644 w 7075385"/>
              <a:gd name="connsiteY85" fmla="*/ 2094427 h 4999673"/>
              <a:gd name="connsiteX86" fmla="*/ 4957218 w 7075385"/>
              <a:gd name="connsiteY86" fmla="*/ 2059703 h 4999673"/>
              <a:gd name="connsiteX87" fmla="*/ 4945644 w 7075385"/>
              <a:gd name="connsiteY87" fmla="*/ 2094427 h 4999673"/>
              <a:gd name="connsiteX88" fmla="*/ 4910919 w 7075385"/>
              <a:gd name="connsiteY88" fmla="*/ 2152300 h 4999673"/>
              <a:gd name="connsiteX89" fmla="*/ 4887770 w 7075385"/>
              <a:gd name="connsiteY89" fmla="*/ 2221749 h 4999673"/>
              <a:gd name="connsiteX90" fmla="*/ 4957218 w 7075385"/>
              <a:gd name="connsiteY90" fmla="*/ 2198599 h 4999673"/>
              <a:gd name="connsiteX91" fmla="*/ 5003517 w 7075385"/>
              <a:gd name="connsiteY91" fmla="*/ 2152300 h 4999673"/>
              <a:gd name="connsiteX92" fmla="*/ 5038241 w 7075385"/>
              <a:gd name="connsiteY92" fmla="*/ 2129151 h 4999673"/>
              <a:gd name="connsiteX93" fmla="*/ 5072965 w 7075385"/>
              <a:gd name="connsiteY93" fmla="*/ 2094427 h 4999673"/>
              <a:gd name="connsiteX94" fmla="*/ 5107689 w 7075385"/>
              <a:gd name="connsiteY94" fmla="*/ 2071278 h 4999673"/>
              <a:gd name="connsiteX95" fmla="*/ 5165563 w 7075385"/>
              <a:gd name="connsiteY95" fmla="*/ 2024979 h 4999673"/>
              <a:gd name="connsiteX96" fmla="*/ 5223436 w 7075385"/>
              <a:gd name="connsiteY96" fmla="*/ 1978680 h 4999673"/>
              <a:gd name="connsiteX97" fmla="*/ 5258160 w 7075385"/>
              <a:gd name="connsiteY97" fmla="*/ 1943956 h 4999673"/>
              <a:gd name="connsiteX98" fmla="*/ 5292884 w 7075385"/>
              <a:gd name="connsiteY98" fmla="*/ 1932381 h 4999673"/>
              <a:gd name="connsiteX99" fmla="*/ 5362332 w 7075385"/>
              <a:gd name="connsiteY99" fmla="*/ 1886083 h 4999673"/>
              <a:gd name="connsiteX100" fmla="*/ 5431780 w 7075385"/>
              <a:gd name="connsiteY100" fmla="*/ 1862933 h 4999673"/>
              <a:gd name="connsiteX101" fmla="*/ 5466504 w 7075385"/>
              <a:gd name="connsiteY101" fmla="*/ 1851359 h 4999673"/>
              <a:gd name="connsiteX102" fmla="*/ 5489654 w 7075385"/>
              <a:gd name="connsiteY102" fmla="*/ 1828209 h 4999673"/>
              <a:gd name="connsiteX103" fmla="*/ 5721147 w 7075385"/>
              <a:gd name="connsiteY103" fmla="*/ 1793485 h 4999673"/>
              <a:gd name="connsiteX104" fmla="*/ 5790595 w 7075385"/>
              <a:gd name="connsiteY104" fmla="*/ 1770336 h 4999673"/>
              <a:gd name="connsiteX105" fmla="*/ 5825319 w 7075385"/>
              <a:gd name="connsiteY105" fmla="*/ 1758761 h 4999673"/>
              <a:gd name="connsiteX106" fmla="*/ 5871618 w 7075385"/>
              <a:gd name="connsiteY106" fmla="*/ 1712462 h 4999673"/>
              <a:gd name="connsiteX107" fmla="*/ 5917917 w 7075385"/>
              <a:gd name="connsiteY107" fmla="*/ 1654589 h 4999673"/>
              <a:gd name="connsiteX108" fmla="*/ 5941066 w 7075385"/>
              <a:gd name="connsiteY108" fmla="*/ 1585141 h 4999673"/>
              <a:gd name="connsiteX109" fmla="*/ 5952641 w 7075385"/>
              <a:gd name="connsiteY109" fmla="*/ 1550417 h 4999673"/>
              <a:gd name="connsiteX110" fmla="*/ 5964216 w 7075385"/>
              <a:gd name="connsiteY110" fmla="*/ 1515693 h 4999673"/>
              <a:gd name="connsiteX111" fmla="*/ 5952641 w 7075385"/>
              <a:gd name="connsiteY111" fmla="*/ 1550417 h 4999673"/>
              <a:gd name="connsiteX112" fmla="*/ 5906342 w 7075385"/>
              <a:gd name="connsiteY112" fmla="*/ 1608290 h 4999673"/>
              <a:gd name="connsiteX113" fmla="*/ 5906342 w 7075385"/>
              <a:gd name="connsiteY113" fmla="*/ 1700888 h 4999673"/>
              <a:gd name="connsiteX114" fmla="*/ 5941066 w 7075385"/>
              <a:gd name="connsiteY114" fmla="*/ 1712462 h 4999673"/>
              <a:gd name="connsiteX115" fmla="*/ 5964216 w 7075385"/>
              <a:gd name="connsiteY115" fmla="*/ 1689313 h 4999673"/>
              <a:gd name="connsiteX116" fmla="*/ 5987365 w 7075385"/>
              <a:gd name="connsiteY116" fmla="*/ 1654589 h 4999673"/>
              <a:gd name="connsiteX117" fmla="*/ 6022089 w 7075385"/>
              <a:gd name="connsiteY117" fmla="*/ 1643014 h 4999673"/>
              <a:gd name="connsiteX118" fmla="*/ 6103112 w 7075385"/>
              <a:gd name="connsiteY118" fmla="*/ 1573566 h 4999673"/>
              <a:gd name="connsiteX119" fmla="*/ 6172560 w 7075385"/>
              <a:gd name="connsiteY119" fmla="*/ 1527268 h 4999673"/>
              <a:gd name="connsiteX120" fmla="*/ 6253583 w 7075385"/>
              <a:gd name="connsiteY120" fmla="*/ 1469394 h 4999673"/>
              <a:gd name="connsiteX121" fmla="*/ 6311456 w 7075385"/>
              <a:gd name="connsiteY121" fmla="*/ 1423095 h 4999673"/>
              <a:gd name="connsiteX122" fmla="*/ 6334606 w 7075385"/>
              <a:gd name="connsiteY122" fmla="*/ 1399946 h 4999673"/>
              <a:gd name="connsiteX123" fmla="*/ 6369330 w 7075385"/>
              <a:gd name="connsiteY123" fmla="*/ 1376797 h 4999673"/>
              <a:gd name="connsiteX124" fmla="*/ 6392479 w 7075385"/>
              <a:gd name="connsiteY124" fmla="*/ 1353647 h 4999673"/>
              <a:gd name="connsiteX125" fmla="*/ 6427203 w 7075385"/>
              <a:gd name="connsiteY125" fmla="*/ 1342073 h 4999673"/>
              <a:gd name="connsiteX126" fmla="*/ 6508226 w 7075385"/>
              <a:gd name="connsiteY126" fmla="*/ 1284199 h 4999673"/>
              <a:gd name="connsiteX127" fmla="*/ 6600823 w 7075385"/>
              <a:gd name="connsiteY127" fmla="*/ 1226326 h 4999673"/>
              <a:gd name="connsiteX128" fmla="*/ 6635547 w 7075385"/>
              <a:gd name="connsiteY128" fmla="*/ 1214751 h 4999673"/>
              <a:gd name="connsiteX129" fmla="*/ 6670271 w 7075385"/>
              <a:gd name="connsiteY129" fmla="*/ 1203176 h 4999673"/>
              <a:gd name="connsiteX130" fmla="*/ 6728145 w 7075385"/>
              <a:gd name="connsiteY130" fmla="*/ 1156878 h 4999673"/>
              <a:gd name="connsiteX131" fmla="*/ 6797593 w 7075385"/>
              <a:gd name="connsiteY131" fmla="*/ 1075855 h 4999673"/>
              <a:gd name="connsiteX132" fmla="*/ 6809168 w 7075385"/>
              <a:gd name="connsiteY132" fmla="*/ 1110579 h 4999673"/>
              <a:gd name="connsiteX133" fmla="*/ 6843892 w 7075385"/>
              <a:gd name="connsiteY133" fmla="*/ 1087430 h 4999673"/>
              <a:gd name="connsiteX134" fmla="*/ 6878616 w 7075385"/>
              <a:gd name="connsiteY134" fmla="*/ 1075855 h 4999673"/>
              <a:gd name="connsiteX135" fmla="*/ 6936489 w 7075385"/>
              <a:gd name="connsiteY135" fmla="*/ 1017981 h 4999673"/>
              <a:gd name="connsiteX136" fmla="*/ 7005937 w 7075385"/>
              <a:gd name="connsiteY136" fmla="*/ 994832 h 4999673"/>
              <a:gd name="connsiteX137" fmla="*/ 7029087 w 7075385"/>
              <a:gd name="connsiteY137" fmla="*/ 971683 h 4999673"/>
              <a:gd name="connsiteX138" fmla="*/ 7063811 w 7075385"/>
              <a:gd name="connsiteY138" fmla="*/ 960108 h 4999673"/>
              <a:gd name="connsiteX139" fmla="*/ 7075385 w 7075385"/>
              <a:gd name="connsiteY139" fmla="*/ 925384 h 4999673"/>
              <a:gd name="connsiteX140" fmla="*/ 7063811 w 7075385"/>
              <a:gd name="connsiteY140" fmla="*/ 844361 h 4999673"/>
              <a:gd name="connsiteX141" fmla="*/ 7040661 w 7075385"/>
              <a:gd name="connsiteY141" fmla="*/ 774913 h 4999673"/>
              <a:gd name="connsiteX142" fmla="*/ 7029087 w 7075385"/>
              <a:gd name="connsiteY142" fmla="*/ 740189 h 4999673"/>
              <a:gd name="connsiteX143" fmla="*/ 6971213 w 7075385"/>
              <a:gd name="connsiteY143" fmla="*/ 566569 h 4999673"/>
              <a:gd name="connsiteX144" fmla="*/ 6948064 w 7075385"/>
              <a:gd name="connsiteY144" fmla="*/ 497121 h 4999673"/>
              <a:gd name="connsiteX145" fmla="*/ 6936489 w 7075385"/>
              <a:gd name="connsiteY145" fmla="*/ 462397 h 4999673"/>
              <a:gd name="connsiteX146" fmla="*/ 6890190 w 7075385"/>
              <a:gd name="connsiteY146" fmla="*/ 392949 h 4999673"/>
              <a:gd name="connsiteX147" fmla="*/ 6832317 w 7075385"/>
              <a:gd name="connsiteY147" fmla="*/ 288776 h 4999673"/>
              <a:gd name="connsiteX148" fmla="*/ 6809168 w 7075385"/>
              <a:gd name="connsiteY148" fmla="*/ 254052 h 4999673"/>
              <a:gd name="connsiteX149" fmla="*/ 6797593 w 7075385"/>
              <a:gd name="connsiteY149" fmla="*/ 219328 h 4999673"/>
              <a:gd name="connsiteX150" fmla="*/ 6751294 w 7075385"/>
              <a:gd name="connsiteY150" fmla="*/ 161455 h 4999673"/>
              <a:gd name="connsiteX151" fmla="*/ 6647122 w 7075385"/>
              <a:gd name="connsiteY151" fmla="*/ 115156 h 4999673"/>
              <a:gd name="connsiteX152" fmla="*/ 6577674 w 7075385"/>
              <a:gd name="connsiteY152" fmla="*/ 92007 h 4999673"/>
              <a:gd name="connsiteX153" fmla="*/ 6485076 w 7075385"/>
              <a:gd name="connsiteY153" fmla="*/ 80432 h 4999673"/>
              <a:gd name="connsiteX154" fmla="*/ 6404054 w 7075385"/>
              <a:gd name="connsiteY154" fmla="*/ 68857 h 4999673"/>
              <a:gd name="connsiteX155" fmla="*/ 6346180 w 7075385"/>
              <a:gd name="connsiteY155" fmla="*/ 57283 h 4999673"/>
              <a:gd name="connsiteX156" fmla="*/ 6242008 w 7075385"/>
              <a:gd name="connsiteY156" fmla="*/ 45708 h 4999673"/>
              <a:gd name="connsiteX157" fmla="*/ 6160985 w 7075385"/>
              <a:gd name="connsiteY157" fmla="*/ 34133 h 4999673"/>
              <a:gd name="connsiteX158" fmla="*/ 5825319 w 7075385"/>
              <a:gd name="connsiteY158" fmla="*/ 22559 h 4999673"/>
              <a:gd name="connsiteX159" fmla="*/ 5026666 w 7075385"/>
              <a:gd name="connsiteY159" fmla="*/ 22559 h 4999673"/>
              <a:gd name="connsiteX160" fmla="*/ 4864621 w 7075385"/>
              <a:gd name="connsiteY160" fmla="*/ 34133 h 4999673"/>
              <a:gd name="connsiteX161" fmla="*/ 4228013 w 7075385"/>
              <a:gd name="connsiteY161" fmla="*/ 45708 h 4999673"/>
              <a:gd name="connsiteX162" fmla="*/ 4181714 w 7075385"/>
              <a:gd name="connsiteY162" fmla="*/ 68857 h 4999673"/>
              <a:gd name="connsiteX163" fmla="*/ 4158565 w 7075385"/>
              <a:gd name="connsiteY163" fmla="*/ 92007 h 4999673"/>
              <a:gd name="connsiteX164" fmla="*/ 4112266 w 7075385"/>
              <a:gd name="connsiteY164" fmla="*/ 115156 h 4999673"/>
              <a:gd name="connsiteX165" fmla="*/ 4054393 w 7075385"/>
              <a:gd name="connsiteY165" fmla="*/ 149880 h 4999673"/>
              <a:gd name="connsiteX166" fmla="*/ 4019669 w 7075385"/>
              <a:gd name="connsiteY166" fmla="*/ 173030 h 4999673"/>
              <a:gd name="connsiteX167" fmla="*/ 3938646 w 7075385"/>
              <a:gd name="connsiteY167" fmla="*/ 207754 h 4999673"/>
              <a:gd name="connsiteX168" fmla="*/ 3846049 w 7075385"/>
              <a:gd name="connsiteY168" fmla="*/ 277202 h 4999673"/>
              <a:gd name="connsiteX169" fmla="*/ 3753451 w 7075385"/>
              <a:gd name="connsiteY169" fmla="*/ 335075 h 4999673"/>
              <a:gd name="connsiteX170" fmla="*/ 3707152 w 7075385"/>
              <a:gd name="connsiteY170" fmla="*/ 369799 h 4999673"/>
              <a:gd name="connsiteX171" fmla="*/ 3637704 w 7075385"/>
              <a:gd name="connsiteY171" fmla="*/ 439247 h 4999673"/>
              <a:gd name="connsiteX172" fmla="*/ 3614555 w 7075385"/>
              <a:gd name="connsiteY172" fmla="*/ 462397 h 4999673"/>
              <a:gd name="connsiteX173" fmla="*/ 3579831 w 7075385"/>
              <a:gd name="connsiteY173" fmla="*/ 485546 h 4999673"/>
              <a:gd name="connsiteX174" fmla="*/ 3556682 w 7075385"/>
              <a:gd name="connsiteY174" fmla="*/ 520270 h 4999673"/>
              <a:gd name="connsiteX175" fmla="*/ 3533532 w 7075385"/>
              <a:gd name="connsiteY175" fmla="*/ 543419 h 4999673"/>
              <a:gd name="connsiteX176" fmla="*/ 3464084 w 7075385"/>
              <a:gd name="connsiteY176" fmla="*/ 647592 h 4999673"/>
              <a:gd name="connsiteX177" fmla="*/ 3440935 w 7075385"/>
              <a:gd name="connsiteY177" fmla="*/ 682316 h 4999673"/>
              <a:gd name="connsiteX178" fmla="*/ 3417785 w 7075385"/>
              <a:gd name="connsiteY178" fmla="*/ 728614 h 4999673"/>
              <a:gd name="connsiteX179" fmla="*/ 3394636 w 7075385"/>
              <a:gd name="connsiteY179" fmla="*/ 763338 h 4999673"/>
              <a:gd name="connsiteX180" fmla="*/ 3383061 w 7075385"/>
              <a:gd name="connsiteY180" fmla="*/ 798062 h 4999673"/>
              <a:gd name="connsiteX181" fmla="*/ 3359912 w 7075385"/>
              <a:gd name="connsiteY181" fmla="*/ 832787 h 4999673"/>
              <a:gd name="connsiteX182" fmla="*/ 3348337 w 7075385"/>
              <a:gd name="connsiteY182" fmla="*/ 867511 h 4999673"/>
              <a:gd name="connsiteX183" fmla="*/ 3325188 w 7075385"/>
              <a:gd name="connsiteY183" fmla="*/ 925384 h 4999673"/>
              <a:gd name="connsiteX184" fmla="*/ 3302038 w 7075385"/>
              <a:gd name="connsiteY184" fmla="*/ 960108 h 4999673"/>
              <a:gd name="connsiteX185" fmla="*/ 3278889 w 7075385"/>
              <a:gd name="connsiteY185" fmla="*/ 1052706 h 4999673"/>
              <a:gd name="connsiteX186" fmla="*/ 3116844 w 7075385"/>
              <a:gd name="connsiteY186" fmla="*/ 1295774 h 4999673"/>
              <a:gd name="connsiteX187" fmla="*/ 3035821 w 7075385"/>
              <a:gd name="connsiteY187" fmla="*/ 1399946 h 4999673"/>
              <a:gd name="connsiteX188" fmla="*/ 2376064 w 7075385"/>
              <a:gd name="connsiteY188" fmla="*/ 2210174 h 4999673"/>
              <a:gd name="connsiteX189" fmla="*/ 2306616 w 7075385"/>
              <a:gd name="connsiteY189" fmla="*/ 2291197 h 4999673"/>
              <a:gd name="connsiteX190" fmla="*/ 2179294 w 7075385"/>
              <a:gd name="connsiteY190" fmla="*/ 2453242 h 4999673"/>
              <a:gd name="connsiteX191" fmla="*/ 1959375 w 7075385"/>
              <a:gd name="connsiteY191" fmla="*/ 2684736 h 4999673"/>
              <a:gd name="connsiteX192" fmla="*/ 1820479 w 7075385"/>
              <a:gd name="connsiteY192" fmla="*/ 2858356 h 4999673"/>
              <a:gd name="connsiteX193" fmla="*/ 1785755 w 7075385"/>
              <a:gd name="connsiteY193" fmla="*/ 2893080 h 4999673"/>
              <a:gd name="connsiteX194" fmla="*/ 1739456 w 7075385"/>
              <a:gd name="connsiteY194" fmla="*/ 2950954 h 4999673"/>
              <a:gd name="connsiteX195" fmla="*/ 1693157 w 7075385"/>
              <a:gd name="connsiteY195" fmla="*/ 2997252 h 4999673"/>
              <a:gd name="connsiteX196" fmla="*/ 1658433 w 7075385"/>
              <a:gd name="connsiteY196" fmla="*/ 3043551 h 4999673"/>
              <a:gd name="connsiteX197" fmla="*/ 1623709 w 7075385"/>
              <a:gd name="connsiteY197" fmla="*/ 3078275 h 4999673"/>
              <a:gd name="connsiteX198" fmla="*/ 1600560 w 7075385"/>
              <a:gd name="connsiteY198" fmla="*/ 3112999 h 4999673"/>
              <a:gd name="connsiteX199" fmla="*/ 1542687 w 7075385"/>
              <a:gd name="connsiteY199" fmla="*/ 3159298 h 4999673"/>
              <a:gd name="connsiteX200" fmla="*/ 1484813 w 7075385"/>
              <a:gd name="connsiteY200" fmla="*/ 3182447 h 4999673"/>
              <a:gd name="connsiteX201" fmla="*/ 1415365 w 7075385"/>
              <a:gd name="connsiteY201" fmla="*/ 3228746 h 4999673"/>
              <a:gd name="connsiteX202" fmla="*/ 1137573 w 7075385"/>
              <a:gd name="connsiteY202" fmla="*/ 3518113 h 4999673"/>
              <a:gd name="connsiteX203" fmla="*/ 558838 w 7075385"/>
              <a:gd name="connsiteY203" fmla="*/ 4270468 h 4999673"/>
              <a:gd name="connsiteX204" fmla="*/ 443092 w 7075385"/>
              <a:gd name="connsiteY204" fmla="*/ 4420938 h 4999673"/>
              <a:gd name="connsiteX205" fmla="*/ 269471 w 7075385"/>
              <a:gd name="connsiteY205" fmla="*/ 4687156 h 4999673"/>
              <a:gd name="connsiteX206" fmla="*/ 234747 w 7075385"/>
              <a:gd name="connsiteY206" fmla="*/ 4733455 h 4999673"/>
              <a:gd name="connsiteX207" fmla="*/ 165299 w 7075385"/>
              <a:gd name="connsiteY207" fmla="*/ 4837627 h 4999673"/>
              <a:gd name="connsiteX208" fmla="*/ 130575 w 7075385"/>
              <a:gd name="connsiteY208" fmla="*/ 4883926 h 4999673"/>
              <a:gd name="connsiteX209" fmla="*/ 49552 w 7075385"/>
              <a:gd name="connsiteY209" fmla="*/ 4988098 h 4999673"/>
              <a:gd name="connsiteX210" fmla="*/ 3254 w 7075385"/>
              <a:gd name="connsiteY210" fmla="*/ 4976523 h 4999673"/>
              <a:gd name="connsiteX211" fmla="*/ 95851 w 7075385"/>
              <a:gd name="connsiteY211" fmla="*/ 4988098 h 4999673"/>
              <a:gd name="connsiteX212" fmla="*/ 130575 w 7075385"/>
              <a:gd name="connsiteY212" fmla="*/ 4999673 h 4999673"/>
              <a:gd name="connsiteX213" fmla="*/ 315770 w 7075385"/>
              <a:gd name="connsiteY213" fmla="*/ 4988098 h 4999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Lst>
            <a:rect l="l" t="t" r="r" b="b"/>
            <a:pathLst>
              <a:path w="7075385" h="4999673">
                <a:moveTo>
                  <a:pt x="315770" y="4988098"/>
                </a:moveTo>
                <a:lnTo>
                  <a:pt x="315770" y="4988098"/>
                </a:lnTo>
                <a:cubicBezTo>
                  <a:pt x="362069" y="4984240"/>
                  <a:pt x="408491" y="4981653"/>
                  <a:pt x="454666" y="4976523"/>
                </a:cubicBezTo>
                <a:cubicBezTo>
                  <a:pt x="522717" y="4968962"/>
                  <a:pt x="512929" y="4966148"/>
                  <a:pt x="570413" y="4953374"/>
                </a:cubicBezTo>
                <a:cubicBezTo>
                  <a:pt x="702698" y="4923977"/>
                  <a:pt x="561646" y="4958458"/>
                  <a:pt x="674585" y="4930225"/>
                </a:cubicBezTo>
                <a:cubicBezTo>
                  <a:pt x="771041" y="4934083"/>
                  <a:pt x="867868" y="4932501"/>
                  <a:pt x="963952" y="4941799"/>
                </a:cubicBezTo>
                <a:cubicBezTo>
                  <a:pt x="988240" y="4944149"/>
                  <a:pt x="1033401" y="4964949"/>
                  <a:pt x="1033401" y="4964949"/>
                </a:cubicBezTo>
                <a:cubicBezTo>
                  <a:pt x="1071983" y="4961091"/>
                  <a:pt x="1111530" y="4962778"/>
                  <a:pt x="1149147" y="4953374"/>
                </a:cubicBezTo>
                <a:cubicBezTo>
                  <a:pt x="1159734" y="4950727"/>
                  <a:pt x="1163776" y="4937042"/>
                  <a:pt x="1172297" y="4930225"/>
                </a:cubicBezTo>
                <a:cubicBezTo>
                  <a:pt x="1183160" y="4921535"/>
                  <a:pt x="1195446" y="4914792"/>
                  <a:pt x="1207021" y="4907075"/>
                </a:cubicBezTo>
                <a:cubicBezTo>
                  <a:pt x="1214737" y="4895500"/>
                  <a:pt x="1220333" y="4882188"/>
                  <a:pt x="1230170" y="4872351"/>
                </a:cubicBezTo>
                <a:cubicBezTo>
                  <a:pt x="1240007" y="4862514"/>
                  <a:pt x="1254031" y="4857892"/>
                  <a:pt x="1264894" y="4849202"/>
                </a:cubicBezTo>
                <a:cubicBezTo>
                  <a:pt x="1273416" y="4842385"/>
                  <a:pt x="1280327" y="4833769"/>
                  <a:pt x="1288044" y="4826052"/>
                </a:cubicBezTo>
                <a:cubicBezTo>
                  <a:pt x="1291902" y="4814477"/>
                  <a:pt x="1293341" y="4801790"/>
                  <a:pt x="1299618" y="4791328"/>
                </a:cubicBezTo>
                <a:cubicBezTo>
                  <a:pt x="1312516" y="4769831"/>
                  <a:pt x="1339296" y="4759587"/>
                  <a:pt x="1357492" y="4745030"/>
                </a:cubicBezTo>
                <a:cubicBezTo>
                  <a:pt x="1366013" y="4738213"/>
                  <a:pt x="1372925" y="4729597"/>
                  <a:pt x="1380641" y="4721880"/>
                </a:cubicBezTo>
                <a:cubicBezTo>
                  <a:pt x="1412269" y="4626998"/>
                  <a:pt x="1357561" y="4773865"/>
                  <a:pt x="1461664" y="4617708"/>
                </a:cubicBezTo>
                <a:cubicBezTo>
                  <a:pt x="1482608" y="4586292"/>
                  <a:pt x="1497430" y="4559139"/>
                  <a:pt x="1531112" y="4536685"/>
                </a:cubicBezTo>
                <a:cubicBezTo>
                  <a:pt x="1554261" y="4521252"/>
                  <a:pt x="1580887" y="4510060"/>
                  <a:pt x="1600560" y="4490387"/>
                </a:cubicBezTo>
                <a:cubicBezTo>
                  <a:pt x="1608276" y="4482670"/>
                  <a:pt x="1616892" y="4475758"/>
                  <a:pt x="1623709" y="4467237"/>
                </a:cubicBezTo>
                <a:cubicBezTo>
                  <a:pt x="1632399" y="4456374"/>
                  <a:pt x="1637022" y="4442350"/>
                  <a:pt x="1646859" y="4432513"/>
                </a:cubicBezTo>
                <a:cubicBezTo>
                  <a:pt x="1656696" y="4422677"/>
                  <a:pt x="1670720" y="4418054"/>
                  <a:pt x="1681583" y="4409364"/>
                </a:cubicBezTo>
                <a:cubicBezTo>
                  <a:pt x="1690104" y="4402547"/>
                  <a:pt x="1697016" y="4393931"/>
                  <a:pt x="1704732" y="4386214"/>
                </a:cubicBezTo>
                <a:cubicBezTo>
                  <a:pt x="1700874" y="4374639"/>
                  <a:pt x="1687700" y="4362403"/>
                  <a:pt x="1693157" y="4351490"/>
                </a:cubicBezTo>
                <a:cubicBezTo>
                  <a:pt x="1698614" y="4340577"/>
                  <a:pt x="1717420" y="4346193"/>
                  <a:pt x="1727882" y="4339916"/>
                </a:cubicBezTo>
                <a:cubicBezTo>
                  <a:pt x="1751057" y="4326011"/>
                  <a:pt x="1757483" y="4301522"/>
                  <a:pt x="1774180" y="4282042"/>
                </a:cubicBezTo>
                <a:cubicBezTo>
                  <a:pt x="1788384" y="4265471"/>
                  <a:pt x="1802319" y="4247850"/>
                  <a:pt x="1820479" y="4235743"/>
                </a:cubicBezTo>
                <a:cubicBezTo>
                  <a:pt x="1844428" y="4219777"/>
                  <a:pt x="1891662" y="4194847"/>
                  <a:pt x="1913076" y="4166295"/>
                </a:cubicBezTo>
                <a:cubicBezTo>
                  <a:pt x="1929769" y="4144037"/>
                  <a:pt x="1939701" y="4116520"/>
                  <a:pt x="1959375" y="4096847"/>
                </a:cubicBezTo>
                <a:cubicBezTo>
                  <a:pt x="1967092" y="4089131"/>
                  <a:pt x="1974003" y="4080515"/>
                  <a:pt x="1982525" y="4073698"/>
                </a:cubicBezTo>
                <a:cubicBezTo>
                  <a:pt x="2015949" y="4046959"/>
                  <a:pt x="2015555" y="4058453"/>
                  <a:pt x="2040398" y="4027399"/>
                </a:cubicBezTo>
                <a:cubicBezTo>
                  <a:pt x="2049088" y="4016536"/>
                  <a:pt x="2057326" y="4005117"/>
                  <a:pt x="2063547" y="3992675"/>
                </a:cubicBezTo>
                <a:cubicBezTo>
                  <a:pt x="2069003" y="3981762"/>
                  <a:pt x="2068354" y="3968103"/>
                  <a:pt x="2075122" y="3957951"/>
                </a:cubicBezTo>
                <a:cubicBezTo>
                  <a:pt x="2101881" y="3917813"/>
                  <a:pt x="2111355" y="3928548"/>
                  <a:pt x="2144570" y="3900078"/>
                </a:cubicBezTo>
                <a:cubicBezTo>
                  <a:pt x="2242807" y="3815875"/>
                  <a:pt x="2145875" y="3883775"/>
                  <a:pt x="2225593" y="3830630"/>
                </a:cubicBezTo>
                <a:cubicBezTo>
                  <a:pt x="2245694" y="3770328"/>
                  <a:pt x="2224001" y="3818152"/>
                  <a:pt x="2260317" y="3772756"/>
                </a:cubicBezTo>
                <a:cubicBezTo>
                  <a:pt x="2269007" y="3761893"/>
                  <a:pt x="2274413" y="3748594"/>
                  <a:pt x="2283466" y="3738032"/>
                </a:cubicBezTo>
                <a:cubicBezTo>
                  <a:pt x="2297670" y="3721461"/>
                  <a:pt x="2317658" y="3709893"/>
                  <a:pt x="2329765" y="3691733"/>
                </a:cubicBezTo>
                <a:cubicBezTo>
                  <a:pt x="2368048" y="3634308"/>
                  <a:pt x="2343077" y="3666847"/>
                  <a:pt x="2410788" y="3599136"/>
                </a:cubicBezTo>
                <a:lnTo>
                  <a:pt x="2468661" y="3541262"/>
                </a:lnTo>
                <a:cubicBezTo>
                  <a:pt x="2476378" y="3533545"/>
                  <a:pt x="2482731" y="3524166"/>
                  <a:pt x="2491811" y="3518113"/>
                </a:cubicBezTo>
                <a:lnTo>
                  <a:pt x="2526535" y="3494964"/>
                </a:lnTo>
                <a:cubicBezTo>
                  <a:pt x="2548665" y="3428571"/>
                  <a:pt x="2523127" y="3487933"/>
                  <a:pt x="2561259" y="3437090"/>
                </a:cubicBezTo>
                <a:cubicBezTo>
                  <a:pt x="2577952" y="3414832"/>
                  <a:pt x="2587884" y="3387315"/>
                  <a:pt x="2607557" y="3367642"/>
                </a:cubicBezTo>
                <a:lnTo>
                  <a:pt x="2653856" y="3321343"/>
                </a:lnTo>
                <a:cubicBezTo>
                  <a:pt x="2661573" y="3313627"/>
                  <a:pt x="2670953" y="3307274"/>
                  <a:pt x="2677006" y="3298194"/>
                </a:cubicBezTo>
                <a:cubicBezTo>
                  <a:pt x="2692439" y="3275045"/>
                  <a:pt x="2703631" y="3248419"/>
                  <a:pt x="2723304" y="3228746"/>
                </a:cubicBezTo>
                <a:cubicBezTo>
                  <a:pt x="2738737" y="3213313"/>
                  <a:pt x="2757496" y="3200607"/>
                  <a:pt x="2769603" y="3182447"/>
                </a:cubicBezTo>
                <a:cubicBezTo>
                  <a:pt x="2798805" y="3138643"/>
                  <a:pt x="2782915" y="3157559"/>
                  <a:pt x="2815902" y="3124574"/>
                </a:cubicBezTo>
                <a:cubicBezTo>
                  <a:pt x="2848687" y="3026214"/>
                  <a:pt x="2802963" y="3146136"/>
                  <a:pt x="2850626" y="3066700"/>
                </a:cubicBezTo>
                <a:cubicBezTo>
                  <a:pt x="2887898" y="3004580"/>
                  <a:pt x="2827766" y="3054933"/>
                  <a:pt x="2896925" y="3008827"/>
                </a:cubicBezTo>
                <a:cubicBezTo>
                  <a:pt x="2941508" y="2941951"/>
                  <a:pt x="2894781" y="3002397"/>
                  <a:pt x="2954798" y="2950954"/>
                </a:cubicBezTo>
                <a:cubicBezTo>
                  <a:pt x="2971369" y="2936750"/>
                  <a:pt x="2982937" y="2916762"/>
                  <a:pt x="3001097" y="2904655"/>
                </a:cubicBezTo>
                <a:cubicBezTo>
                  <a:pt x="3107973" y="2833405"/>
                  <a:pt x="2976506" y="2924328"/>
                  <a:pt x="3058970" y="2858356"/>
                </a:cubicBezTo>
                <a:cubicBezTo>
                  <a:pt x="3069833" y="2849666"/>
                  <a:pt x="3082831" y="2843897"/>
                  <a:pt x="3093694" y="2835207"/>
                </a:cubicBezTo>
                <a:cubicBezTo>
                  <a:pt x="3123759" y="2811155"/>
                  <a:pt x="3111488" y="2806721"/>
                  <a:pt x="3151568" y="2788908"/>
                </a:cubicBezTo>
                <a:cubicBezTo>
                  <a:pt x="3223532" y="2756924"/>
                  <a:pt x="3251190" y="2762741"/>
                  <a:pt x="3336763" y="2754184"/>
                </a:cubicBezTo>
                <a:cubicBezTo>
                  <a:pt x="3367629" y="2746468"/>
                  <a:pt x="3399177" y="2741096"/>
                  <a:pt x="3429360" y="2731035"/>
                </a:cubicBezTo>
                <a:cubicBezTo>
                  <a:pt x="3440935" y="2727177"/>
                  <a:pt x="3452353" y="2722812"/>
                  <a:pt x="3464084" y="2719460"/>
                </a:cubicBezTo>
                <a:cubicBezTo>
                  <a:pt x="3479380" y="2715090"/>
                  <a:pt x="3495146" y="2712456"/>
                  <a:pt x="3510383" y="2707885"/>
                </a:cubicBezTo>
                <a:cubicBezTo>
                  <a:pt x="3533755" y="2700873"/>
                  <a:pt x="3556682" y="2692452"/>
                  <a:pt x="3579831" y="2684736"/>
                </a:cubicBezTo>
                <a:cubicBezTo>
                  <a:pt x="3591406" y="2680878"/>
                  <a:pt x="3602718" y="2676120"/>
                  <a:pt x="3614555" y="2673161"/>
                </a:cubicBezTo>
                <a:cubicBezTo>
                  <a:pt x="3629988" y="2669303"/>
                  <a:pt x="3645325" y="2665038"/>
                  <a:pt x="3660854" y="2661587"/>
                </a:cubicBezTo>
                <a:cubicBezTo>
                  <a:pt x="3729037" y="2646435"/>
                  <a:pt x="3731133" y="2648461"/>
                  <a:pt x="3811325" y="2638437"/>
                </a:cubicBezTo>
                <a:cubicBezTo>
                  <a:pt x="3822900" y="2634579"/>
                  <a:pt x="3838957" y="2636790"/>
                  <a:pt x="3846049" y="2626862"/>
                </a:cubicBezTo>
                <a:cubicBezTo>
                  <a:pt x="3860232" y="2607006"/>
                  <a:pt x="3886452" y="2540160"/>
                  <a:pt x="3869198" y="2557414"/>
                </a:cubicBezTo>
                <a:cubicBezTo>
                  <a:pt x="3757758" y="2668854"/>
                  <a:pt x="3870255" y="2550304"/>
                  <a:pt x="3799750" y="2638437"/>
                </a:cubicBezTo>
                <a:cubicBezTo>
                  <a:pt x="3792933" y="2646959"/>
                  <a:pt x="3766248" y="2658136"/>
                  <a:pt x="3776601" y="2661587"/>
                </a:cubicBezTo>
                <a:cubicBezTo>
                  <a:pt x="3803517" y="2670559"/>
                  <a:pt x="3842429" y="2642006"/>
                  <a:pt x="3869198" y="2638437"/>
                </a:cubicBezTo>
                <a:cubicBezTo>
                  <a:pt x="3915250" y="2632297"/>
                  <a:pt x="3961795" y="2630720"/>
                  <a:pt x="4008094" y="2626862"/>
                </a:cubicBezTo>
                <a:cubicBezTo>
                  <a:pt x="4119983" y="2630720"/>
                  <a:pt x="4232325" y="2627653"/>
                  <a:pt x="4343760" y="2638437"/>
                </a:cubicBezTo>
                <a:cubicBezTo>
                  <a:pt x="4354622" y="2639488"/>
                  <a:pt x="4362610" y="2651557"/>
                  <a:pt x="4366909" y="2661587"/>
                </a:cubicBezTo>
                <a:cubicBezTo>
                  <a:pt x="4374659" y="2679669"/>
                  <a:pt x="4374626" y="2700169"/>
                  <a:pt x="4378484" y="2719460"/>
                </a:cubicBezTo>
                <a:cubicBezTo>
                  <a:pt x="4390059" y="2711744"/>
                  <a:pt x="4404518" y="2707174"/>
                  <a:pt x="4413208" y="2696311"/>
                </a:cubicBezTo>
                <a:cubicBezTo>
                  <a:pt x="4420830" y="2686784"/>
                  <a:pt x="4421824" y="2673424"/>
                  <a:pt x="4424783" y="2661587"/>
                </a:cubicBezTo>
                <a:cubicBezTo>
                  <a:pt x="4430835" y="2637377"/>
                  <a:pt x="4431277" y="2586632"/>
                  <a:pt x="4459507" y="2568989"/>
                </a:cubicBezTo>
                <a:cubicBezTo>
                  <a:pt x="4480200" y="2556056"/>
                  <a:pt x="4505806" y="2553556"/>
                  <a:pt x="4528955" y="2545840"/>
                </a:cubicBezTo>
                <a:lnTo>
                  <a:pt x="4598403" y="2522690"/>
                </a:lnTo>
                <a:lnTo>
                  <a:pt x="4633127" y="2511116"/>
                </a:lnTo>
                <a:lnTo>
                  <a:pt x="4667851" y="2499541"/>
                </a:lnTo>
                <a:cubicBezTo>
                  <a:pt x="4713068" y="2454326"/>
                  <a:pt x="4665622" y="2494868"/>
                  <a:pt x="4725725" y="2464817"/>
                </a:cubicBezTo>
                <a:cubicBezTo>
                  <a:pt x="4754930" y="2450215"/>
                  <a:pt x="4762065" y="2440052"/>
                  <a:pt x="4783598" y="2418518"/>
                </a:cubicBezTo>
                <a:cubicBezTo>
                  <a:pt x="4787456" y="2406943"/>
                  <a:pt x="4789248" y="2394459"/>
                  <a:pt x="4795173" y="2383794"/>
                </a:cubicBezTo>
                <a:cubicBezTo>
                  <a:pt x="4827895" y="2324895"/>
                  <a:pt x="4829497" y="2326319"/>
                  <a:pt x="4864621" y="2291197"/>
                </a:cubicBezTo>
                <a:cubicBezTo>
                  <a:pt x="4891221" y="2211396"/>
                  <a:pt x="4870516" y="2239004"/>
                  <a:pt x="4910919" y="2198599"/>
                </a:cubicBezTo>
                <a:lnTo>
                  <a:pt x="4945644" y="2094427"/>
                </a:lnTo>
                <a:lnTo>
                  <a:pt x="4957218" y="2059703"/>
                </a:lnTo>
                <a:lnTo>
                  <a:pt x="4945644" y="2094427"/>
                </a:lnTo>
                <a:cubicBezTo>
                  <a:pt x="4930619" y="2139503"/>
                  <a:pt x="4942696" y="2120525"/>
                  <a:pt x="4910919" y="2152300"/>
                </a:cubicBezTo>
                <a:cubicBezTo>
                  <a:pt x="4903203" y="2175450"/>
                  <a:pt x="4864620" y="2229466"/>
                  <a:pt x="4887770" y="2221749"/>
                </a:cubicBezTo>
                <a:lnTo>
                  <a:pt x="4957218" y="2198599"/>
                </a:lnTo>
                <a:cubicBezTo>
                  <a:pt x="4972651" y="2183166"/>
                  <a:pt x="4985357" y="2164407"/>
                  <a:pt x="5003517" y="2152300"/>
                </a:cubicBezTo>
                <a:cubicBezTo>
                  <a:pt x="5015092" y="2144584"/>
                  <a:pt x="5027554" y="2138057"/>
                  <a:pt x="5038241" y="2129151"/>
                </a:cubicBezTo>
                <a:cubicBezTo>
                  <a:pt x="5050816" y="2118672"/>
                  <a:pt x="5060390" y="2104906"/>
                  <a:pt x="5072965" y="2094427"/>
                </a:cubicBezTo>
                <a:cubicBezTo>
                  <a:pt x="5083652" y="2085521"/>
                  <a:pt x="5096826" y="2079968"/>
                  <a:pt x="5107689" y="2071278"/>
                </a:cubicBezTo>
                <a:cubicBezTo>
                  <a:pt x="5190146" y="2005311"/>
                  <a:pt x="5058693" y="2096223"/>
                  <a:pt x="5165563" y="2024979"/>
                </a:cubicBezTo>
                <a:cubicBezTo>
                  <a:pt x="5217334" y="1947321"/>
                  <a:pt x="5156347" y="2023406"/>
                  <a:pt x="5223436" y="1978680"/>
                </a:cubicBezTo>
                <a:cubicBezTo>
                  <a:pt x="5237056" y="1969600"/>
                  <a:pt x="5244540" y="1953036"/>
                  <a:pt x="5258160" y="1943956"/>
                </a:cubicBezTo>
                <a:cubicBezTo>
                  <a:pt x="5268312" y="1937188"/>
                  <a:pt x="5282219" y="1938306"/>
                  <a:pt x="5292884" y="1932381"/>
                </a:cubicBezTo>
                <a:cubicBezTo>
                  <a:pt x="5317205" y="1918870"/>
                  <a:pt x="5335938" y="1894881"/>
                  <a:pt x="5362332" y="1886083"/>
                </a:cubicBezTo>
                <a:lnTo>
                  <a:pt x="5431780" y="1862933"/>
                </a:lnTo>
                <a:lnTo>
                  <a:pt x="5466504" y="1851359"/>
                </a:lnTo>
                <a:cubicBezTo>
                  <a:pt x="5474221" y="1843642"/>
                  <a:pt x="5479893" y="1833089"/>
                  <a:pt x="5489654" y="1828209"/>
                </a:cubicBezTo>
                <a:cubicBezTo>
                  <a:pt x="5563488" y="1791292"/>
                  <a:pt x="5639039" y="1799350"/>
                  <a:pt x="5721147" y="1793485"/>
                </a:cubicBezTo>
                <a:lnTo>
                  <a:pt x="5790595" y="1770336"/>
                </a:lnTo>
                <a:lnTo>
                  <a:pt x="5825319" y="1758761"/>
                </a:lnTo>
                <a:lnTo>
                  <a:pt x="5871618" y="1712462"/>
                </a:lnTo>
                <a:cubicBezTo>
                  <a:pt x="5890861" y="1693219"/>
                  <a:pt x="5906235" y="1680875"/>
                  <a:pt x="5917917" y="1654589"/>
                </a:cubicBezTo>
                <a:cubicBezTo>
                  <a:pt x="5927827" y="1632291"/>
                  <a:pt x="5933350" y="1608290"/>
                  <a:pt x="5941066" y="1585141"/>
                </a:cubicBezTo>
                <a:lnTo>
                  <a:pt x="5952641" y="1550417"/>
                </a:lnTo>
                <a:lnTo>
                  <a:pt x="5964216" y="1515693"/>
                </a:lnTo>
                <a:cubicBezTo>
                  <a:pt x="5960358" y="1527268"/>
                  <a:pt x="5958097" y="1539504"/>
                  <a:pt x="5952641" y="1550417"/>
                </a:cubicBezTo>
                <a:cubicBezTo>
                  <a:pt x="5938039" y="1579622"/>
                  <a:pt x="5927876" y="1586757"/>
                  <a:pt x="5906342" y="1608290"/>
                </a:cubicBezTo>
                <a:cubicBezTo>
                  <a:pt x="5889781" y="1657973"/>
                  <a:pt x="5861449" y="1673952"/>
                  <a:pt x="5906342" y="1700888"/>
                </a:cubicBezTo>
                <a:cubicBezTo>
                  <a:pt x="5916804" y="1707165"/>
                  <a:pt x="5929491" y="1708604"/>
                  <a:pt x="5941066" y="1712462"/>
                </a:cubicBezTo>
                <a:cubicBezTo>
                  <a:pt x="5948783" y="1704746"/>
                  <a:pt x="5957399" y="1697834"/>
                  <a:pt x="5964216" y="1689313"/>
                </a:cubicBezTo>
                <a:cubicBezTo>
                  <a:pt x="5972906" y="1678450"/>
                  <a:pt x="5976502" y="1663279"/>
                  <a:pt x="5987365" y="1654589"/>
                </a:cubicBezTo>
                <a:cubicBezTo>
                  <a:pt x="5996892" y="1646967"/>
                  <a:pt x="6011176" y="1648470"/>
                  <a:pt x="6022089" y="1643014"/>
                </a:cubicBezTo>
                <a:cubicBezTo>
                  <a:pt x="6093653" y="1607232"/>
                  <a:pt x="6017668" y="1630528"/>
                  <a:pt x="6103112" y="1573566"/>
                </a:cubicBezTo>
                <a:cubicBezTo>
                  <a:pt x="6126261" y="1558133"/>
                  <a:pt x="6152887" y="1546941"/>
                  <a:pt x="6172560" y="1527268"/>
                </a:cubicBezTo>
                <a:cubicBezTo>
                  <a:pt x="6227486" y="1472342"/>
                  <a:pt x="6198154" y="1487871"/>
                  <a:pt x="6253583" y="1469394"/>
                </a:cubicBezTo>
                <a:cubicBezTo>
                  <a:pt x="6299687" y="1400237"/>
                  <a:pt x="6249337" y="1460366"/>
                  <a:pt x="6311456" y="1423095"/>
                </a:cubicBezTo>
                <a:cubicBezTo>
                  <a:pt x="6320814" y="1417480"/>
                  <a:pt x="6326084" y="1406763"/>
                  <a:pt x="6334606" y="1399946"/>
                </a:cubicBezTo>
                <a:cubicBezTo>
                  <a:pt x="6345469" y="1391256"/>
                  <a:pt x="6358467" y="1385487"/>
                  <a:pt x="6369330" y="1376797"/>
                </a:cubicBezTo>
                <a:cubicBezTo>
                  <a:pt x="6377851" y="1369980"/>
                  <a:pt x="6383121" y="1359262"/>
                  <a:pt x="6392479" y="1353647"/>
                </a:cubicBezTo>
                <a:cubicBezTo>
                  <a:pt x="6402941" y="1347370"/>
                  <a:pt x="6415628" y="1345931"/>
                  <a:pt x="6427203" y="1342073"/>
                </a:cubicBezTo>
                <a:cubicBezTo>
                  <a:pt x="6482129" y="1287147"/>
                  <a:pt x="6452797" y="1302676"/>
                  <a:pt x="6508226" y="1284199"/>
                </a:cubicBezTo>
                <a:cubicBezTo>
                  <a:pt x="6544911" y="1229171"/>
                  <a:pt x="6518178" y="1253874"/>
                  <a:pt x="6600823" y="1226326"/>
                </a:cubicBezTo>
                <a:lnTo>
                  <a:pt x="6635547" y="1214751"/>
                </a:lnTo>
                <a:lnTo>
                  <a:pt x="6670271" y="1203176"/>
                </a:lnTo>
                <a:cubicBezTo>
                  <a:pt x="6749089" y="1124361"/>
                  <a:pt x="6625918" y="1244501"/>
                  <a:pt x="6728145" y="1156878"/>
                </a:cubicBezTo>
                <a:cubicBezTo>
                  <a:pt x="6771806" y="1119454"/>
                  <a:pt x="6770288" y="1116813"/>
                  <a:pt x="6797593" y="1075855"/>
                </a:cubicBezTo>
                <a:cubicBezTo>
                  <a:pt x="6801451" y="1087430"/>
                  <a:pt x="6797331" y="1107620"/>
                  <a:pt x="6809168" y="1110579"/>
                </a:cubicBezTo>
                <a:cubicBezTo>
                  <a:pt x="6822664" y="1113953"/>
                  <a:pt x="6831450" y="1093651"/>
                  <a:pt x="6843892" y="1087430"/>
                </a:cubicBezTo>
                <a:cubicBezTo>
                  <a:pt x="6854805" y="1081974"/>
                  <a:pt x="6867041" y="1079713"/>
                  <a:pt x="6878616" y="1075855"/>
                </a:cubicBezTo>
                <a:cubicBezTo>
                  <a:pt x="6897907" y="1056564"/>
                  <a:pt x="6910607" y="1026608"/>
                  <a:pt x="6936489" y="1017981"/>
                </a:cubicBezTo>
                <a:lnTo>
                  <a:pt x="7005937" y="994832"/>
                </a:lnTo>
                <a:cubicBezTo>
                  <a:pt x="7013654" y="987116"/>
                  <a:pt x="7019729" y="977298"/>
                  <a:pt x="7029087" y="971683"/>
                </a:cubicBezTo>
                <a:cubicBezTo>
                  <a:pt x="7039549" y="965406"/>
                  <a:pt x="7055184" y="968735"/>
                  <a:pt x="7063811" y="960108"/>
                </a:cubicBezTo>
                <a:cubicBezTo>
                  <a:pt x="7072438" y="951481"/>
                  <a:pt x="7071527" y="936959"/>
                  <a:pt x="7075385" y="925384"/>
                </a:cubicBezTo>
                <a:cubicBezTo>
                  <a:pt x="7071527" y="898376"/>
                  <a:pt x="7069946" y="870944"/>
                  <a:pt x="7063811" y="844361"/>
                </a:cubicBezTo>
                <a:cubicBezTo>
                  <a:pt x="7058324" y="820584"/>
                  <a:pt x="7048377" y="798062"/>
                  <a:pt x="7040661" y="774913"/>
                </a:cubicBezTo>
                <a:lnTo>
                  <a:pt x="7029087" y="740189"/>
                </a:lnTo>
                <a:lnTo>
                  <a:pt x="6971213" y="566569"/>
                </a:lnTo>
                <a:lnTo>
                  <a:pt x="6948064" y="497121"/>
                </a:lnTo>
                <a:cubicBezTo>
                  <a:pt x="6944206" y="485546"/>
                  <a:pt x="6943257" y="472549"/>
                  <a:pt x="6936489" y="462397"/>
                </a:cubicBezTo>
                <a:lnTo>
                  <a:pt x="6890190" y="392949"/>
                </a:lnTo>
                <a:cubicBezTo>
                  <a:pt x="6869818" y="331830"/>
                  <a:pt x="6885384" y="368377"/>
                  <a:pt x="6832317" y="288776"/>
                </a:cubicBezTo>
                <a:cubicBezTo>
                  <a:pt x="6824601" y="277201"/>
                  <a:pt x="6813567" y="267249"/>
                  <a:pt x="6809168" y="254052"/>
                </a:cubicBezTo>
                <a:cubicBezTo>
                  <a:pt x="6805310" y="242477"/>
                  <a:pt x="6803049" y="230241"/>
                  <a:pt x="6797593" y="219328"/>
                </a:cubicBezTo>
                <a:cubicBezTo>
                  <a:pt x="6787565" y="199272"/>
                  <a:pt x="6769239" y="175811"/>
                  <a:pt x="6751294" y="161455"/>
                </a:cubicBezTo>
                <a:cubicBezTo>
                  <a:pt x="6711988" y="130011"/>
                  <a:pt x="6702189" y="133512"/>
                  <a:pt x="6647122" y="115156"/>
                </a:cubicBezTo>
                <a:lnTo>
                  <a:pt x="6577674" y="92007"/>
                </a:lnTo>
                <a:lnTo>
                  <a:pt x="6485076" y="80432"/>
                </a:lnTo>
                <a:cubicBezTo>
                  <a:pt x="6458034" y="76826"/>
                  <a:pt x="6430964" y="73342"/>
                  <a:pt x="6404054" y="68857"/>
                </a:cubicBezTo>
                <a:cubicBezTo>
                  <a:pt x="6384648" y="65623"/>
                  <a:pt x="6365656" y="60065"/>
                  <a:pt x="6346180" y="57283"/>
                </a:cubicBezTo>
                <a:cubicBezTo>
                  <a:pt x="6311593" y="52342"/>
                  <a:pt x="6276676" y="50042"/>
                  <a:pt x="6242008" y="45708"/>
                </a:cubicBezTo>
                <a:cubicBezTo>
                  <a:pt x="6214937" y="42324"/>
                  <a:pt x="6188225" y="35646"/>
                  <a:pt x="6160985" y="34133"/>
                </a:cubicBezTo>
                <a:cubicBezTo>
                  <a:pt x="6049202" y="27923"/>
                  <a:pt x="5937208" y="26417"/>
                  <a:pt x="5825319" y="22559"/>
                </a:cubicBezTo>
                <a:cubicBezTo>
                  <a:pt x="5505754" y="-17388"/>
                  <a:pt x="5713897" y="4233"/>
                  <a:pt x="5026666" y="22559"/>
                </a:cubicBezTo>
                <a:cubicBezTo>
                  <a:pt x="4972533" y="24003"/>
                  <a:pt x="4918751" y="32564"/>
                  <a:pt x="4864621" y="34133"/>
                </a:cubicBezTo>
                <a:cubicBezTo>
                  <a:pt x="4652472" y="40282"/>
                  <a:pt x="4440216" y="41850"/>
                  <a:pt x="4228013" y="45708"/>
                </a:cubicBezTo>
                <a:cubicBezTo>
                  <a:pt x="4212580" y="53424"/>
                  <a:pt x="4196071" y="59286"/>
                  <a:pt x="4181714" y="68857"/>
                </a:cubicBezTo>
                <a:cubicBezTo>
                  <a:pt x="4172634" y="74910"/>
                  <a:pt x="4167645" y="85954"/>
                  <a:pt x="4158565" y="92007"/>
                </a:cubicBezTo>
                <a:cubicBezTo>
                  <a:pt x="4144208" y="101578"/>
                  <a:pt x="4127349" y="106776"/>
                  <a:pt x="4112266" y="115156"/>
                </a:cubicBezTo>
                <a:cubicBezTo>
                  <a:pt x="4092600" y="126081"/>
                  <a:pt x="4073470" y="137956"/>
                  <a:pt x="4054393" y="149880"/>
                </a:cubicBezTo>
                <a:cubicBezTo>
                  <a:pt x="4042596" y="157253"/>
                  <a:pt x="4032112" y="166809"/>
                  <a:pt x="4019669" y="173030"/>
                </a:cubicBezTo>
                <a:cubicBezTo>
                  <a:pt x="3889795" y="237967"/>
                  <a:pt x="4107272" y="111396"/>
                  <a:pt x="3938646" y="207754"/>
                </a:cubicBezTo>
                <a:cubicBezTo>
                  <a:pt x="3892429" y="234164"/>
                  <a:pt x="3898690" y="240758"/>
                  <a:pt x="3846049" y="277202"/>
                </a:cubicBezTo>
                <a:cubicBezTo>
                  <a:pt x="3816122" y="297920"/>
                  <a:pt x="3782570" y="313236"/>
                  <a:pt x="3753451" y="335075"/>
                </a:cubicBezTo>
                <a:cubicBezTo>
                  <a:pt x="3738018" y="346650"/>
                  <a:pt x="3721491" y="356894"/>
                  <a:pt x="3707152" y="369799"/>
                </a:cubicBezTo>
                <a:cubicBezTo>
                  <a:pt x="3682818" y="391700"/>
                  <a:pt x="3660853" y="416098"/>
                  <a:pt x="3637704" y="439247"/>
                </a:cubicBezTo>
                <a:cubicBezTo>
                  <a:pt x="3629988" y="446964"/>
                  <a:pt x="3623635" y="456344"/>
                  <a:pt x="3614555" y="462397"/>
                </a:cubicBezTo>
                <a:lnTo>
                  <a:pt x="3579831" y="485546"/>
                </a:lnTo>
                <a:cubicBezTo>
                  <a:pt x="3572115" y="497121"/>
                  <a:pt x="3565372" y="509407"/>
                  <a:pt x="3556682" y="520270"/>
                </a:cubicBezTo>
                <a:cubicBezTo>
                  <a:pt x="3549865" y="528791"/>
                  <a:pt x="3539951" y="534593"/>
                  <a:pt x="3533532" y="543419"/>
                </a:cubicBezTo>
                <a:cubicBezTo>
                  <a:pt x="3508986" y="577170"/>
                  <a:pt x="3487233" y="612868"/>
                  <a:pt x="3464084" y="647592"/>
                </a:cubicBezTo>
                <a:cubicBezTo>
                  <a:pt x="3456368" y="659167"/>
                  <a:pt x="3447156" y="669874"/>
                  <a:pt x="3440935" y="682316"/>
                </a:cubicBezTo>
                <a:cubicBezTo>
                  <a:pt x="3433218" y="697749"/>
                  <a:pt x="3426346" y="713633"/>
                  <a:pt x="3417785" y="728614"/>
                </a:cubicBezTo>
                <a:cubicBezTo>
                  <a:pt x="3410883" y="740692"/>
                  <a:pt x="3400857" y="750896"/>
                  <a:pt x="3394636" y="763338"/>
                </a:cubicBezTo>
                <a:cubicBezTo>
                  <a:pt x="3389180" y="774251"/>
                  <a:pt x="3388517" y="787149"/>
                  <a:pt x="3383061" y="798062"/>
                </a:cubicBezTo>
                <a:cubicBezTo>
                  <a:pt x="3376840" y="810505"/>
                  <a:pt x="3366133" y="820344"/>
                  <a:pt x="3359912" y="832787"/>
                </a:cubicBezTo>
                <a:cubicBezTo>
                  <a:pt x="3354456" y="843700"/>
                  <a:pt x="3352621" y="856087"/>
                  <a:pt x="3348337" y="867511"/>
                </a:cubicBezTo>
                <a:cubicBezTo>
                  <a:pt x="3341042" y="886965"/>
                  <a:pt x="3334480" y="906801"/>
                  <a:pt x="3325188" y="925384"/>
                </a:cubicBezTo>
                <a:cubicBezTo>
                  <a:pt x="3318967" y="937826"/>
                  <a:pt x="3309755" y="948533"/>
                  <a:pt x="3302038" y="960108"/>
                </a:cubicBezTo>
                <a:cubicBezTo>
                  <a:pt x="3294322" y="990974"/>
                  <a:pt x="3295258" y="1025424"/>
                  <a:pt x="3278889" y="1052706"/>
                </a:cubicBezTo>
                <a:cubicBezTo>
                  <a:pt x="3224265" y="1143745"/>
                  <a:pt x="3194830" y="1195506"/>
                  <a:pt x="3116844" y="1295774"/>
                </a:cubicBezTo>
                <a:cubicBezTo>
                  <a:pt x="3089836" y="1330498"/>
                  <a:pt x="3061776" y="1364428"/>
                  <a:pt x="3035821" y="1399946"/>
                </a:cubicBezTo>
                <a:cubicBezTo>
                  <a:pt x="2669599" y="1901093"/>
                  <a:pt x="3191566" y="1250760"/>
                  <a:pt x="2376064" y="2210174"/>
                </a:cubicBezTo>
                <a:cubicBezTo>
                  <a:pt x="2353026" y="2237277"/>
                  <a:pt x="2328997" y="2263550"/>
                  <a:pt x="2306616" y="2291197"/>
                </a:cubicBezTo>
                <a:cubicBezTo>
                  <a:pt x="2263394" y="2344589"/>
                  <a:pt x="2226607" y="2403439"/>
                  <a:pt x="2179294" y="2453242"/>
                </a:cubicBezTo>
                <a:cubicBezTo>
                  <a:pt x="2105988" y="2530407"/>
                  <a:pt x="2023236" y="2599589"/>
                  <a:pt x="1959375" y="2684736"/>
                </a:cubicBezTo>
                <a:cubicBezTo>
                  <a:pt x="1894226" y="2771601"/>
                  <a:pt x="1891395" y="2779560"/>
                  <a:pt x="1820479" y="2858356"/>
                </a:cubicBezTo>
                <a:cubicBezTo>
                  <a:pt x="1809529" y="2870523"/>
                  <a:pt x="1796534" y="2880761"/>
                  <a:pt x="1785755" y="2893080"/>
                </a:cubicBezTo>
                <a:cubicBezTo>
                  <a:pt x="1769487" y="2911672"/>
                  <a:pt x="1755869" y="2932489"/>
                  <a:pt x="1739456" y="2950954"/>
                </a:cubicBezTo>
                <a:cubicBezTo>
                  <a:pt x="1724956" y="2967266"/>
                  <a:pt x="1707529" y="2980827"/>
                  <a:pt x="1693157" y="2997252"/>
                </a:cubicBezTo>
                <a:cubicBezTo>
                  <a:pt x="1680454" y="3011770"/>
                  <a:pt x="1670988" y="3028904"/>
                  <a:pt x="1658433" y="3043551"/>
                </a:cubicBezTo>
                <a:cubicBezTo>
                  <a:pt x="1647780" y="3055979"/>
                  <a:pt x="1634188" y="3065700"/>
                  <a:pt x="1623709" y="3078275"/>
                </a:cubicBezTo>
                <a:cubicBezTo>
                  <a:pt x="1614803" y="3088962"/>
                  <a:pt x="1609250" y="3102136"/>
                  <a:pt x="1600560" y="3112999"/>
                </a:cubicBezTo>
                <a:cubicBezTo>
                  <a:pt x="1586205" y="3130944"/>
                  <a:pt x="1562743" y="3149270"/>
                  <a:pt x="1542687" y="3159298"/>
                </a:cubicBezTo>
                <a:cubicBezTo>
                  <a:pt x="1524103" y="3168590"/>
                  <a:pt x="1503053" y="3172498"/>
                  <a:pt x="1484813" y="3182447"/>
                </a:cubicBezTo>
                <a:cubicBezTo>
                  <a:pt x="1460388" y="3195770"/>
                  <a:pt x="1435038" y="3209073"/>
                  <a:pt x="1415365" y="3228746"/>
                </a:cubicBezTo>
                <a:cubicBezTo>
                  <a:pt x="1342603" y="3301508"/>
                  <a:pt x="1207213" y="3431759"/>
                  <a:pt x="1137573" y="3518113"/>
                </a:cubicBezTo>
                <a:cubicBezTo>
                  <a:pt x="346864" y="4498592"/>
                  <a:pt x="896053" y="3815227"/>
                  <a:pt x="558838" y="4270468"/>
                </a:cubicBezTo>
                <a:cubicBezTo>
                  <a:pt x="521172" y="4321317"/>
                  <a:pt x="477659" y="4367935"/>
                  <a:pt x="443092" y="4420938"/>
                </a:cubicBezTo>
                <a:cubicBezTo>
                  <a:pt x="385218" y="4509677"/>
                  <a:pt x="333037" y="4602401"/>
                  <a:pt x="269471" y="4687156"/>
                </a:cubicBezTo>
                <a:cubicBezTo>
                  <a:pt x="257896" y="4702589"/>
                  <a:pt x="245728" y="4717594"/>
                  <a:pt x="234747" y="4733455"/>
                </a:cubicBezTo>
                <a:cubicBezTo>
                  <a:pt x="210992" y="4767768"/>
                  <a:pt x="189054" y="4803314"/>
                  <a:pt x="165299" y="4837627"/>
                </a:cubicBezTo>
                <a:cubicBezTo>
                  <a:pt x="154318" y="4853488"/>
                  <a:pt x="141638" y="4868122"/>
                  <a:pt x="130575" y="4883926"/>
                </a:cubicBezTo>
                <a:cubicBezTo>
                  <a:pt x="65967" y="4976223"/>
                  <a:pt x="109379" y="4928271"/>
                  <a:pt x="49552" y="4988098"/>
                </a:cubicBezTo>
                <a:cubicBezTo>
                  <a:pt x="34119" y="4984240"/>
                  <a:pt x="-12654" y="4976523"/>
                  <a:pt x="3254" y="4976523"/>
                </a:cubicBezTo>
                <a:cubicBezTo>
                  <a:pt x="34360" y="4976523"/>
                  <a:pt x="65247" y="4982533"/>
                  <a:pt x="95851" y="4988098"/>
                </a:cubicBezTo>
                <a:cubicBezTo>
                  <a:pt x="107855" y="4990281"/>
                  <a:pt x="118395" y="4998957"/>
                  <a:pt x="130575" y="4999673"/>
                </a:cubicBezTo>
                <a:lnTo>
                  <a:pt x="315770" y="4988098"/>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6F315427-622C-BD4E-BF86-96FF1B857269}"/>
              </a:ext>
            </a:extLst>
          </p:cNvPr>
          <p:cNvSpPr/>
          <p:nvPr/>
        </p:nvSpPr>
        <p:spPr>
          <a:xfrm>
            <a:off x="3819646" y="2094602"/>
            <a:ext cx="4386805" cy="4665357"/>
          </a:xfrm>
          <a:custGeom>
            <a:avLst/>
            <a:gdLst>
              <a:gd name="connsiteX0" fmla="*/ 0 w 4386805"/>
              <a:gd name="connsiteY0" fmla="*/ 2905662 h 4665357"/>
              <a:gd name="connsiteX1" fmla="*/ 0 w 4386805"/>
              <a:gd name="connsiteY1" fmla="*/ 2905662 h 4665357"/>
              <a:gd name="connsiteX2" fmla="*/ 104172 w 4386805"/>
              <a:gd name="connsiteY2" fmla="*/ 2778340 h 4665357"/>
              <a:gd name="connsiteX3" fmla="*/ 138896 w 4386805"/>
              <a:gd name="connsiteY3" fmla="*/ 2755191 h 4665357"/>
              <a:gd name="connsiteX4" fmla="*/ 219919 w 4386805"/>
              <a:gd name="connsiteY4" fmla="*/ 2685743 h 4665357"/>
              <a:gd name="connsiteX5" fmla="*/ 208344 w 4386805"/>
              <a:gd name="connsiteY5" fmla="*/ 2477398 h 4665357"/>
              <a:gd name="connsiteX6" fmla="*/ 231493 w 4386805"/>
              <a:gd name="connsiteY6" fmla="*/ 2315353 h 4665357"/>
              <a:gd name="connsiteX7" fmla="*/ 243068 w 4386805"/>
              <a:gd name="connsiteY7" fmla="*/ 2280629 h 4665357"/>
              <a:gd name="connsiteX8" fmla="*/ 254643 w 4386805"/>
              <a:gd name="connsiteY8" fmla="*/ 2222755 h 4665357"/>
              <a:gd name="connsiteX9" fmla="*/ 277792 w 4386805"/>
              <a:gd name="connsiteY9" fmla="*/ 2153307 h 4665357"/>
              <a:gd name="connsiteX10" fmla="*/ 312516 w 4386805"/>
              <a:gd name="connsiteY10" fmla="*/ 2130158 h 4665357"/>
              <a:gd name="connsiteX11" fmla="*/ 428263 w 4386805"/>
              <a:gd name="connsiteY11" fmla="*/ 2107008 h 4665357"/>
              <a:gd name="connsiteX12" fmla="*/ 474562 w 4386805"/>
              <a:gd name="connsiteY12" fmla="*/ 2049135 h 4665357"/>
              <a:gd name="connsiteX13" fmla="*/ 428263 w 4386805"/>
              <a:gd name="connsiteY13" fmla="*/ 2037560 h 4665357"/>
              <a:gd name="connsiteX14" fmla="*/ 347240 w 4386805"/>
              <a:gd name="connsiteY14" fmla="*/ 2049135 h 4665357"/>
              <a:gd name="connsiteX15" fmla="*/ 405113 w 4386805"/>
              <a:gd name="connsiteY15" fmla="*/ 2037560 h 4665357"/>
              <a:gd name="connsiteX16" fmla="*/ 439838 w 4386805"/>
              <a:gd name="connsiteY16" fmla="*/ 2014411 h 4665357"/>
              <a:gd name="connsiteX17" fmla="*/ 509286 w 4386805"/>
              <a:gd name="connsiteY17" fmla="*/ 1991262 h 4665357"/>
              <a:gd name="connsiteX18" fmla="*/ 544010 w 4386805"/>
              <a:gd name="connsiteY18" fmla="*/ 1968112 h 4665357"/>
              <a:gd name="connsiteX19" fmla="*/ 613458 w 4386805"/>
              <a:gd name="connsiteY19" fmla="*/ 1944963 h 4665357"/>
              <a:gd name="connsiteX20" fmla="*/ 682906 w 4386805"/>
              <a:gd name="connsiteY20" fmla="*/ 1921814 h 4665357"/>
              <a:gd name="connsiteX21" fmla="*/ 717630 w 4386805"/>
              <a:gd name="connsiteY21" fmla="*/ 1910239 h 4665357"/>
              <a:gd name="connsiteX22" fmla="*/ 752354 w 4386805"/>
              <a:gd name="connsiteY22" fmla="*/ 1898664 h 4665357"/>
              <a:gd name="connsiteX23" fmla="*/ 925974 w 4386805"/>
              <a:gd name="connsiteY23" fmla="*/ 1887089 h 4665357"/>
              <a:gd name="connsiteX24" fmla="*/ 1006997 w 4386805"/>
              <a:gd name="connsiteY24" fmla="*/ 1863940 h 4665357"/>
              <a:gd name="connsiteX25" fmla="*/ 1030146 w 4386805"/>
              <a:gd name="connsiteY25" fmla="*/ 1829216 h 4665357"/>
              <a:gd name="connsiteX26" fmla="*/ 1018572 w 4386805"/>
              <a:gd name="connsiteY26" fmla="*/ 1725044 h 4665357"/>
              <a:gd name="connsiteX27" fmla="*/ 1053296 w 4386805"/>
              <a:gd name="connsiteY27" fmla="*/ 1736619 h 4665357"/>
              <a:gd name="connsiteX28" fmla="*/ 1088020 w 4386805"/>
              <a:gd name="connsiteY28" fmla="*/ 1759768 h 4665357"/>
              <a:gd name="connsiteX29" fmla="*/ 1157468 w 4386805"/>
              <a:gd name="connsiteY29" fmla="*/ 1817641 h 4665357"/>
              <a:gd name="connsiteX30" fmla="*/ 1226916 w 4386805"/>
              <a:gd name="connsiteY30" fmla="*/ 1840791 h 4665357"/>
              <a:gd name="connsiteX31" fmla="*/ 1203767 w 4386805"/>
              <a:gd name="connsiteY31" fmla="*/ 1817641 h 4665357"/>
              <a:gd name="connsiteX32" fmla="*/ 1250065 w 4386805"/>
              <a:gd name="connsiteY32" fmla="*/ 1725044 h 4665357"/>
              <a:gd name="connsiteX33" fmla="*/ 1273215 w 4386805"/>
              <a:gd name="connsiteY33" fmla="*/ 1655596 h 4665357"/>
              <a:gd name="connsiteX34" fmla="*/ 1284789 w 4386805"/>
              <a:gd name="connsiteY34" fmla="*/ 1597722 h 4665357"/>
              <a:gd name="connsiteX35" fmla="*/ 1342663 w 4386805"/>
              <a:gd name="connsiteY35" fmla="*/ 1562998 h 4665357"/>
              <a:gd name="connsiteX36" fmla="*/ 1481559 w 4386805"/>
              <a:gd name="connsiteY36" fmla="*/ 1539849 h 4665357"/>
              <a:gd name="connsiteX37" fmla="*/ 1516283 w 4386805"/>
              <a:gd name="connsiteY37" fmla="*/ 1528274 h 4665357"/>
              <a:gd name="connsiteX38" fmla="*/ 1527858 w 4386805"/>
              <a:gd name="connsiteY38" fmla="*/ 1481976 h 4665357"/>
              <a:gd name="connsiteX39" fmla="*/ 1643605 w 4386805"/>
              <a:gd name="connsiteY39" fmla="*/ 1447251 h 4665357"/>
              <a:gd name="connsiteX40" fmla="*/ 1678329 w 4386805"/>
              <a:gd name="connsiteY40" fmla="*/ 1424102 h 4665357"/>
              <a:gd name="connsiteX41" fmla="*/ 1724627 w 4386805"/>
              <a:gd name="connsiteY41" fmla="*/ 1354654 h 4665357"/>
              <a:gd name="connsiteX42" fmla="*/ 1713053 w 4386805"/>
              <a:gd name="connsiteY42" fmla="*/ 1285206 h 4665357"/>
              <a:gd name="connsiteX43" fmla="*/ 1689903 w 4386805"/>
              <a:gd name="connsiteY43" fmla="*/ 1262057 h 4665357"/>
              <a:gd name="connsiteX44" fmla="*/ 1678329 w 4386805"/>
              <a:gd name="connsiteY44" fmla="*/ 1227332 h 4665357"/>
              <a:gd name="connsiteX45" fmla="*/ 1655179 w 4386805"/>
              <a:gd name="connsiteY45" fmla="*/ 1204183 h 4665357"/>
              <a:gd name="connsiteX46" fmla="*/ 1632030 w 4386805"/>
              <a:gd name="connsiteY46" fmla="*/ 1169459 h 4665357"/>
              <a:gd name="connsiteX47" fmla="*/ 1666754 w 4386805"/>
              <a:gd name="connsiteY47" fmla="*/ 1157884 h 4665357"/>
              <a:gd name="connsiteX48" fmla="*/ 1701478 w 4386805"/>
              <a:gd name="connsiteY48" fmla="*/ 1169459 h 4665357"/>
              <a:gd name="connsiteX49" fmla="*/ 1770926 w 4386805"/>
              <a:gd name="connsiteY49" fmla="*/ 1146310 h 4665357"/>
              <a:gd name="connsiteX50" fmla="*/ 1805650 w 4386805"/>
              <a:gd name="connsiteY50" fmla="*/ 1134735 h 4665357"/>
              <a:gd name="connsiteX51" fmla="*/ 1840374 w 4386805"/>
              <a:gd name="connsiteY51" fmla="*/ 1123160 h 4665357"/>
              <a:gd name="connsiteX52" fmla="*/ 1932972 w 4386805"/>
              <a:gd name="connsiteY52" fmla="*/ 1042138 h 4665357"/>
              <a:gd name="connsiteX53" fmla="*/ 1967696 w 4386805"/>
              <a:gd name="connsiteY53" fmla="*/ 1030563 h 4665357"/>
              <a:gd name="connsiteX54" fmla="*/ 1909822 w 4386805"/>
              <a:gd name="connsiteY54" fmla="*/ 949540 h 4665357"/>
              <a:gd name="connsiteX55" fmla="*/ 1944546 w 4386805"/>
              <a:gd name="connsiteY55" fmla="*/ 775920 h 4665357"/>
              <a:gd name="connsiteX56" fmla="*/ 1967696 w 4386805"/>
              <a:gd name="connsiteY56" fmla="*/ 752770 h 4665357"/>
              <a:gd name="connsiteX57" fmla="*/ 1990845 w 4386805"/>
              <a:gd name="connsiteY57" fmla="*/ 683322 h 4665357"/>
              <a:gd name="connsiteX58" fmla="*/ 2002420 w 4386805"/>
              <a:gd name="connsiteY58" fmla="*/ 637024 h 4665357"/>
              <a:gd name="connsiteX59" fmla="*/ 2048719 w 4386805"/>
              <a:gd name="connsiteY59" fmla="*/ 625449 h 4665357"/>
              <a:gd name="connsiteX60" fmla="*/ 2083443 w 4386805"/>
              <a:gd name="connsiteY60" fmla="*/ 602300 h 4665357"/>
              <a:gd name="connsiteX61" fmla="*/ 2106592 w 4386805"/>
              <a:gd name="connsiteY61" fmla="*/ 579150 h 4665357"/>
              <a:gd name="connsiteX62" fmla="*/ 2118167 w 4386805"/>
              <a:gd name="connsiteY62" fmla="*/ 613874 h 4665357"/>
              <a:gd name="connsiteX63" fmla="*/ 2152891 w 4386805"/>
              <a:gd name="connsiteY63" fmla="*/ 590725 h 4665357"/>
              <a:gd name="connsiteX64" fmla="*/ 2245488 w 4386805"/>
              <a:gd name="connsiteY64" fmla="*/ 567576 h 4665357"/>
              <a:gd name="connsiteX65" fmla="*/ 2280212 w 4386805"/>
              <a:gd name="connsiteY65" fmla="*/ 556001 h 4665357"/>
              <a:gd name="connsiteX66" fmla="*/ 2338086 w 4386805"/>
              <a:gd name="connsiteY66" fmla="*/ 509702 h 4665357"/>
              <a:gd name="connsiteX67" fmla="*/ 2372810 w 4386805"/>
              <a:gd name="connsiteY67" fmla="*/ 474978 h 4665357"/>
              <a:gd name="connsiteX68" fmla="*/ 2407534 w 4386805"/>
              <a:gd name="connsiteY68" fmla="*/ 451829 h 4665357"/>
              <a:gd name="connsiteX69" fmla="*/ 2430683 w 4386805"/>
              <a:gd name="connsiteY69" fmla="*/ 428679 h 4665357"/>
              <a:gd name="connsiteX70" fmla="*/ 2465407 w 4386805"/>
              <a:gd name="connsiteY70" fmla="*/ 405530 h 4665357"/>
              <a:gd name="connsiteX71" fmla="*/ 2488557 w 4386805"/>
              <a:gd name="connsiteY71" fmla="*/ 382381 h 4665357"/>
              <a:gd name="connsiteX72" fmla="*/ 2523281 w 4386805"/>
              <a:gd name="connsiteY72" fmla="*/ 370806 h 4665357"/>
              <a:gd name="connsiteX73" fmla="*/ 2546430 w 4386805"/>
              <a:gd name="connsiteY73" fmla="*/ 370806 h 4665357"/>
              <a:gd name="connsiteX74" fmla="*/ 2581154 w 4386805"/>
              <a:gd name="connsiteY74" fmla="*/ 440254 h 4665357"/>
              <a:gd name="connsiteX75" fmla="*/ 2546430 w 4386805"/>
              <a:gd name="connsiteY75" fmla="*/ 567576 h 4665357"/>
              <a:gd name="connsiteX76" fmla="*/ 2500131 w 4386805"/>
              <a:gd name="connsiteY76" fmla="*/ 625449 h 4665357"/>
              <a:gd name="connsiteX77" fmla="*/ 2488557 w 4386805"/>
              <a:gd name="connsiteY77" fmla="*/ 660173 h 4665357"/>
              <a:gd name="connsiteX78" fmla="*/ 2442258 w 4386805"/>
              <a:gd name="connsiteY78" fmla="*/ 706472 h 4665357"/>
              <a:gd name="connsiteX79" fmla="*/ 2430683 w 4386805"/>
              <a:gd name="connsiteY79" fmla="*/ 741196 h 4665357"/>
              <a:gd name="connsiteX80" fmla="*/ 2395959 w 4386805"/>
              <a:gd name="connsiteY80" fmla="*/ 764345 h 4665357"/>
              <a:gd name="connsiteX81" fmla="*/ 2372810 w 4386805"/>
              <a:gd name="connsiteY81" fmla="*/ 833793 h 4665357"/>
              <a:gd name="connsiteX82" fmla="*/ 2361235 w 4386805"/>
              <a:gd name="connsiteY82" fmla="*/ 868517 h 4665357"/>
              <a:gd name="connsiteX83" fmla="*/ 2349660 w 4386805"/>
              <a:gd name="connsiteY83" fmla="*/ 903241 h 4665357"/>
              <a:gd name="connsiteX84" fmla="*/ 2291787 w 4386805"/>
              <a:gd name="connsiteY84" fmla="*/ 949540 h 4665357"/>
              <a:gd name="connsiteX85" fmla="*/ 2222339 w 4386805"/>
              <a:gd name="connsiteY85" fmla="*/ 972689 h 4665357"/>
              <a:gd name="connsiteX86" fmla="*/ 2187615 w 4386805"/>
              <a:gd name="connsiteY86" fmla="*/ 995839 h 4665357"/>
              <a:gd name="connsiteX87" fmla="*/ 2176040 w 4386805"/>
              <a:gd name="connsiteY87" fmla="*/ 1030563 h 4665357"/>
              <a:gd name="connsiteX88" fmla="*/ 2129741 w 4386805"/>
              <a:gd name="connsiteY88" fmla="*/ 1088436 h 4665357"/>
              <a:gd name="connsiteX89" fmla="*/ 2118167 w 4386805"/>
              <a:gd name="connsiteY89" fmla="*/ 1123160 h 4665357"/>
              <a:gd name="connsiteX90" fmla="*/ 2060293 w 4386805"/>
              <a:gd name="connsiteY90" fmla="*/ 1169459 h 4665357"/>
              <a:gd name="connsiteX91" fmla="*/ 2025569 w 4386805"/>
              <a:gd name="connsiteY91" fmla="*/ 1227332 h 4665357"/>
              <a:gd name="connsiteX92" fmla="*/ 1956121 w 4386805"/>
              <a:gd name="connsiteY92" fmla="*/ 1273631 h 4665357"/>
              <a:gd name="connsiteX93" fmla="*/ 1921397 w 4386805"/>
              <a:gd name="connsiteY93" fmla="*/ 1250482 h 4665357"/>
              <a:gd name="connsiteX94" fmla="*/ 1840374 w 4386805"/>
              <a:gd name="connsiteY94" fmla="*/ 1238907 h 4665357"/>
              <a:gd name="connsiteX95" fmla="*/ 1828800 w 4386805"/>
              <a:gd name="connsiteY95" fmla="*/ 1204183 h 4665357"/>
              <a:gd name="connsiteX96" fmla="*/ 1840374 w 4386805"/>
              <a:gd name="connsiteY96" fmla="*/ 1123160 h 4665357"/>
              <a:gd name="connsiteX97" fmla="*/ 1863524 w 4386805"/>
              <a:gd name="connsiteY97" fmla="*/ 1192608 h 4665357"/>
              <a:gd name="connsiteX98" fmla="*/ 1909822 w 4386805"/>
              <a:gd name="connsiteY98" fmla="*/ 1250482 h 4665357"/>
              <a:gd name="connsiteX99" fmla="*/ 1932972 w 4386805"/>
              <a:gd name="connsiteY99" fmla="*/ 1273631 h 4665357"/>
              <a:gd name="connsiteX100" fmla="*/ 1944546 w 4386805"/>
              <a:gd name="connsiteY100" fmla="*/ 1319930 h 4665357"/>
              <a:gd name="connsiteX101" fmla="*/ 1956121 w 4386805"/>
              <a:gd name="connsiteY101" fmla="*/ 1273631 h 4665357"/>
              <a:gd name="connsiteX102" fmla="*/ 2002420 w 4386805"/>
              <a:gd name="connsiteY102" fmla="*/ 1215758 h 4665357"/>
              <a:gd name="connsiteX103" fmla="*/ 1990845 w 4386805"/>
              <a:gd name="connsiteY103" fmla="*/ 1296781 h 4665357"/>
              <a:gd name="connsiteX104" fmla="*/ 1990845 w 4386805"/>
              <a:gd name="connsiteY104" fmla="*/ 1424102 h 4665357"/>
              <a:gd name="connsiteX105" fmla="*/ 2071868 w 4386805"/>
              <a:gd name="connsiteY105" fmla="*/ 1493550 h 4665357"/>
              <a:gd name="connsiteX106" fmla="*/ 2106592 w 4386805"/>
              <a:gd name="connsiteY106" fmla="*/ 1551424 h 4665357"/>
              <a:gd name="connsiteX107" fmla="*/ 2176040 w 4386805"/>
              <a:gd name="connsiteY107" fmla="*/ 1574573 h 4665357"/>
              <a:gd name="connsiteX108" fmla="*/ 2233913 w 4386805"/>
              <a:gd name="connsiteY108" fmla="*/ 1562998 h 4665357"/>
              <a:gd name="connsiteX109" fmla="*/ 2245488 w 4386805"/>
              <a:gd name="connsiteY109" fmla="*/ 1516700 h 4665357"/>
              <a:gd name="connsiteX110" fmla="*/ 2303362 w 4386805"/>
              <a:gd name="connsiteY110" fmla="*/ 1481976 h 4665357"/>
              <a:gd name="connsiteX111" fmla="*/ 2407534 w 4386805"/>
              <a:gd name="connsiteY111" fmla="*/ 1435677 h 4665357"/>
              <a:gd name="connsiteX112" fmla="*/ 2442258 w 4386805"/>
              <a:gd name="connsiteY112" fmla="*/ 1424102 h 4665357"/>
              <a:gd name="connsiteX113" fmla="*/ 2500131 w 4386805"/>
              <a:gd name="connsiteY113" fmla="*/ 1377803 h 4665357"/>
              <a:gd name="connsiteX114" fmla="*/ 2650602 w 4386805"/>
              <a:gd name="connsiteY114" fmla="*/ 1389378 h 4665357"/>
              <a:gd name="connsiteX115" fmla="*/ 2685326 w 4386805"/>
              <a:gd name="connsiteY115" fmla="*/ 1400953 h 4665357"/>
              <a:gd name="connsiteX116" fmla="*/ 2870521 w 4386805"/>
              <a:gd name="connsiteY116" fmla="*/ 1389378 h 4665357"/>
              <a:gd name="connsiteX117" fmla="*/ 2939969 w 4386805"/>
              <a:gd name="connsiteY117" fmla="*/ 1366229 h 4665357"/>
              <a:gd name="connsiteX118" fmla="*/ 2997843 w 4386805"/>
              <a:gd name="connsiteY118" fmla="*/ 1331505 h 4665357"/>
              <a:gd name="connsiteX119" fmla="*/ 3032567 w 4386805"/>
              <a:gd name="connsiteY119" fmla="*/ 1308355 h 4665357"/>
              <a:gd name="connsiteX120" fmla="*/ 3102015 w 4386805"/>
              <a:gd name="connsiteY120" fmla="*/ 1285206 h 4665357"/>
              <a:gd name="connsiteX121" fmla="*/ 3136739 w 4386805"/>
              <a:gd name="connsiteY121" fmla="*/ 1262057 h 4665357"/>
              <a:gd name="connsiteX122" fmla="*/ 3206187 w 4386805"/>
              <a:gd name="connsiteY122" fmla="*/ 1238907 h 4665357"/>
              <a:gd name="connsiteX123" fmla="*/ 3217762 w 4386805"/>
              <a:gd name="connsiteY123" fmla="*/ 1204183 h 4665357"/>
              <a:gd name="connsiteX124" fmla="*/ 3287210 w 4386805"/>
              <a:gd name="connsiteY124" fmla="*/ 1169459 h 4665357"/>
              <a:gd name="connsiteX125" fmla="*/ 3321934 w 4386805"/>
              <a:gd name="connsiteY125" fmla="*/ 1146310 h 4665357"/>
              <a:gd name="connsiteX126" fmla="*/ 3368232 w 4386805"/>
              <a:gd name="connsiteY126" fmla="*/ 1088436 h 4665357"/>
              <a:gd name="connsiteX127" fmla="*/ 3391382 w 4386805"/>
              <a:gd name="connsiteY127" fmla="*/ 1065287 h 4665357"/>
              <a:gd name="connsiteX128" fmla="*/ 3402957 w 4386805"/>
              <a:gd name="connsiteY128" fmla="*/ 1030563 h 4665357"/>
              <a:gd name="connsiteX129" fmla="*/ 3449255 w 4386805"/>
              <a:gd name="connsiteY129" fmla="*/ 972689 h 4665357"/>
              <a:gd name="connsiteX130" fmla="*/ 3483979 w 4386805"/>
              <a:gd name="connsiteY130" fmla="*/ 868517 h 4665357"/>
              <a:gd name="connsiteX131" fmla="*/ 3495554 w 4386805"/>
              <a:gd name="connsiteY131" fmla="*/ 833793 h 4665357"/>
              <a:gd name="connsiteX132" fmla="*/ 3518703 w 4386805"/>
              <a:gd name="connsiteY132" fmla="*/ 799069 h 4665357"/>
              <a:gd name="connsiteX133" fmla="*/ 3565002 w 4386805"/>
              <a:gd name="connsiteY133" fmla="*/ 752770 h 4665357"/>
              <a:gd name="connsiteX134" fmla="*/ 3576577 w 4386805"/>
              <a:gd name="connsiteY134" fmla="*/ 718046 h 4665357"/>
              <a:gd name="connsiteX135" fmla="*/ 3622876 w 4386805"/>
              <a:gd name="connsiteY135" fmla="*/ 648598 h 4665357"/>
              <a:gd name="connsiteX136" fmla="*/ 3634450 w 4386805"/>
              <a:gd name="connsiteY136" fmla="*/ 613874 h 4665357"/>
              <a:gd name="connsiteX137" fmla="*/ 3657600 w 4386805"/>
              <a:gd name="connsiteY137" fmla="*/ 509702 h 4665357"/>
              <a:gd name="connsiteX138" fmla="*/ 3680749 w 4386805"/>
              <a:gd name="connsiteY138" fmla="*/ 474978 h 4665357"/>
              <a:gd name="connsiteX139" fmla="*/ 3692324 w 4386805"/>
              <a:gd name="connsiteY139" fmla="*/ 440254 h 4665357"/>
              <a:gd name="connsiteX140" fmla="*/ 3715473 w 4386805"/>
              <a:gd name="connsiteY140" fmla="*/ 405530 h 4665357"/>
              <a:gd name="connsiteX141" fmla="*/ 3727048 w 4386805"/>
              <a:gd name="connsiteY141" fmla="*/ 370806 h 4665357"/>
              <a:gd name="connsiteX142" fmla="*/ 3784921 w 4386805"/>
              <a:gd name="connsiteY142" fmla="*/ 312932 h 4665357"/>
              <a:gd name="connsiteX143" fmla="*/ 3831220 w 4386805"/>
              <a:gd name="connsiteY143" fmla="*/ 255059 h 4665357"/>
              <a:gd name="connsiteX144" fmla="*/ 3900668 w 4386805"/>
              <a:gd name="connsiteY144" fmla="*/ 231910 h 4665357"/>
              <a:gd name="connsiteX145" fmla="*/ 3970116 w 4386805"/>
              <a:gd name="connsiteY145" fmla="*/ 208760 h 4665357"/>
              <a:gd name="connsiteX146" fmla="*/ 4004840 w 4386805"/>
              <a:gd name="connsiteY146" fmla="*/ 197186 h 4665357"/>
              <a:gd name="connsiteX147" fmla="*/ 4039564 w 4386805"/>
              <a:gd name="connsiteY147" fmla="*/ 185611 h 4665357"/>
              <a:gd name="connsiteX148" fmla="*/ 4027989 w 4386805"/>
              <a:gd name="connsiteY148" fmla="*/ 220335 h 4665357"/>
              <a:gd name="connsiteX149" fmla="*/ 4004840 w 4386805"/>
              <a:gd name="connsiteY149" fmla="*/ 185611 h 4665357"/>
              <a:gd name="connsiteX150" fmla="*/ 4016415 w 4386805"/>
              <a:gd name="connsiteY150" fmla="*/ 231910 h 4665357"/>
              <a:gd name="connsiteX151" fmla="*/ 4051139 w 4386805"/>
              <a:gd name="connsiteY151" fmla="*/ 289783 h 4665357"/>
              <a:gd name="connsiteX152" fmla="*/ 4027989 w 4386805"/>
              <a:gd name="connsiteY152" fmla="*/ 208760 h 4665357"/>
              <a:gd name="connsiteX153" fmla="*/ 4062713 w 4386805"/>
              <a:gd name="connsiteY153" fmla="*/ 139312 h 4665357"/>
              <a:gd name="connsiteX154" fmla="*/ 4097438 w 4386805"/>
              <a:gd name="connsiteY154" fmla="*/ 127738 h 4665357"/>
              <a:gd name="connsiteX155" fmla="*/ 4155311 w 4386805"/>
              <a:gd name="connsiteY155" fmla="*/ 81439 h 4665357"/>
              <a:gd name="connsiteX156" fmla="*/ 4259483 w 4386805"/>
              <a:gd name="connsiteY156" fmla="*/ 46715 h 4665357"/>
              <a:gd name="connsiteX157" fmla="*/ 4294207 w 4386805"/>
              <a:gd name="connsiteY157" fmla="*/ 35140 h 4665357"/>
              <a:gd name="connsiteX158" fmla="*/ 4328931 w 4386805"/>
              <a:gd name="connsiteY158" fmla="*/ 23565 h 4665357"/>
              <a:gd name="connsiteX159" fmla="*/ 4352081 w 4386805"/>
              <a:gd name="connsiteY159" fmla="*/ 416 h 4665357"/>
              <a:gd name="connsiteX160" fmla="*/ 4363655 w 4386805"/>
              <a:gd name="connsiteY160" fmla="*/ 35140 h 4665357"/>
              <a:gd name="connsiteX161" fmla="*/ 4375230 w 4386805"/>
              <a:gd name="connsiteY161" fmla="*/ 81439 h 4665357"/>
              <a:gd name="connsiteX162" fmla="*/ 4386805 w 4386805"/>
              <a:gd name="connsiteY162" fmla="*/ 289783 h 4665357"/>
              <a:gd name="connsiteX163" fmla="*/ 4375230 w 4386805"/>
              <a:gd name="connsiteY163" fmla="*/ 393955 h 4665357"/>
              <a:gd name="connsiteX164" fmla="*/ 4363655 w 4386805"/>
              <a:gd name="connsiteY164" fmla="*/ 428679 h 4665357"/>
              <a:gd name="connsiteX165" fmla="*/ 4352081 w 4386805"/>
              <a:gd name="connsiteY165" fmla="*/ 486553 h 4665357"/>
              <a:gd name="connsiteX166" fmla="*/ 4352081 w 4386805"/>
              <a:gd name="connsiteY166" fmla="*/ 1042138 h 4665357"/>
              <a:gd name="connsiteX167" fmla="*/ 4340506 w 4386805"/>
              <a:gd name="connsiteY167" fmla="*/ 1076862 h 4665357"/>
              <a:gd name="connsiteX168" fmla="*/ 4294207 w 4386805"/>
              <a:gd name="connsiteY168" fmla="*/ 1134735 h 4665357"/>
              <a:gd name="connsiteX169" fmla="*/ 4271058 w 4386805"/>
              <a:gd name="connsiteY169" fmla="*/ 1169459 h 4665357"/>
              <a:gd name="connsiteX170" fmla="*/ 4247908 w 4386805"/>
              <a:gd name="connsiteY170" fmla="*/ 1250482 h 4665357"/>
              <a:gd name="connsiteX171" fmla="*/ 4236334 w 4386805"/>
              <a:gd name="connsiteY171" fmla="*/ 1285206 h 4665357"/>
              <a:gd name="connsiteX172" fmla="*/ 4213184 w 4386805"/>
              <a:gd name="connsiteY172" fmla="*/ 1308355 h 4665357"/>
              <a:gd name="connsiteX173" fmla="*/ 4201610 w 4386805"/>
              <a:gd name="connsiteY173" fmla="*/ 1343079 h 4665357"/>
              <a:gd name="connsiteX174" fmla="*/ 4143736 w 4386805"/>
              <a:gd name="connsiteY174" fmla="*/ 1412527 h 4665357"/>
              <a:gd name="connsiteX175" fmla="*/ 4097438 w 4386805"/>
              <a:gd name="connsiteY175" fmla="*/ 1481976 h 4665357"/>
              <a:gd name="connsiteX176" fmla="*/ 4062713 w 4386805"/>
              <a:gd name="connsiteY176" fmla="*/ 1539849 h 4665357"/>
              <a:gd name="connsiteX177" fmla="*/ 4051139 w 4386805"/>
              <a:gd name="connsiteY177" fmla="*/ 1574573 h 4665357"/>
              <a:gd name="connsiteX178" fmla="*/ 4027989 w 4386805"/>
              <a:gd name="connsiteY178" fmla="*/ 1597722 h 4665357"/>
              <a:gd name="connsiteX179" fmla="*/ 4004840 w 4386805"/>
              <a:gd name="connsiteY179" fmla="*/ 1632446 h 4665357"/>
              <a:gd name="connsiteX180" fmla="*/ 3970116 w 4386805"/>
              <a:gd name="connsiteY180" fmla="*/ 1690320 h 4665357"/>
              <a:gd name="connsiteX181" fmla="*/ 3923817 w 4386805"/>
              <a:gd name="connsiteY181" fmla="*/ 1782917 h 4665357"/>
              <a:gd name="connsiteX182" fmla="*/ 3900668 w 4386805"/>
              <a:gd name="connsiteY182" fmla="*/ 1806067 h 4665357"/>
              <a:gd name="connsiteX183" fmla="*/ 3831220 w 4386805"/>
              <a:gd name="connsiteY183" fmla="*/ 1829216 h 4665357"/>
              <a:gd name="connsiteX184" fmla="*/ 3808070 w 4386805"/>
              <a:gd name="connsiteY184" fmla="*/ 1852365 h 4665357"/>
              <a:gd name="connsiteX185" fmla="*/ 3750197 w 4386805"/>
              <a:gd name="connsiteY185" fmla="*/ 1933388 h 4665357"/>
              <a:gd name="connsiteX186" fmla="*/ 3715473 w 4386805"/>
              <a:gd name="connsiteY186" fmla="*/ 1968112 h 4665357"/>
              <a:gd name="connsiteX187" fmla="*/ 3657600 w 4386805"/>
              <a:gd name="connsiteY187" fmla="*/ 2049135 h 4665357"/>
              <a:gd name="connsiteX188" fmla="*/ 3611301 w 4386805"/>
              <a:gd name="connsiteY188" fmla="*/ 2095434 h 4665357"/>
              <a:gd name="connsiteX189" fmla="*/ 3588151 w 4386805"/>
              <a:gd name="connsiteY189" fmla="*/ 2118583 h 4665357"/>
              <a:gd name="connsiteX190" fmla="*/ 3530278 w 4386805"/>
              <a:gd name="connsiteY190" fmla="*/ 2188031 h 4665357"/>
              <a:gd name="connsiteX191" fmla="*/ 3507129 w 4386805"/>
              <a:gd name="connsiteY191" fmla="*/ 2211181 h 4665357"/>
              <a:gd name="connsiteX192" fmla="*/ 3437681 w 4386805"/>
              <a:gd name="connsiteY192" fmla="*/ 2303778 h 4665357"/>
              <a:gd name="connsiteX193" fmla="*/ 3402957 w 4386805"/>
              <a:gd name="connsiteY193" fmla="*/ 2326927 h 4665357"/>
              <a:gd name="connsiteX194" fmla="*/ 3298784 w 4386805"/>
              <a:gd name="connsiteY194" fmla="*/ 2442674 h 4665357"/>
              <a:gd name="connsiteX195" fmla="*/ 3252486 w 4386805"/>
              <a:gd name="connsiteY195" fmla="*/ 2477398 h 4665357"/>
              <a:gd name="connsiteX196" fmla="*/ 3217762 w 4386805"/>
              <a:gd name="connsiteY196" fmla="*/ 2500548 h 4665357"/>
              <a:gd name="connsiteX197" fmla="*/ 3183038 w 4386805"/>
              <a:gd name="connsiteY197" fmla="*/ 2546846 h 4665357"/>
              <a:gd name="connsiteX198" fmla="*/ 3136739 w 4386805"/>
              <a:gd name="connsiteY198" fmla="*/ 2581570 h 4665357"/>
              <a:gd name="connsiteX199" fmla="*/ 3020992 w 4386805"/>
              <a:gd name="connsiteY199" fmla="*/ 2685743 h 4665357"/>
              <a:gd name="connsiteX200" fmla="*/ 2951544 w 4386805"/>
              <a:gd name="connsiteY200" fmla="*/ 2755191 h 4665357"/>
              <a:gd name="connsiteX201" fmla="*/ 2916820 w 4386805"/>
              <a:gd name="connsiteY201" fmla="*/ 2801489 h 4665357"/>
              <a:gd name="connsiteX202" fmla="*/ 2801073 w 4386805"/>
              <a:gd name="connsiteY202" fmla="*/ 2905662 h 4665357"/>
              <a:gd name="connsiteX203" fmla="*/ 2766349 w 4386805"/>
              <a:gd name="connsiteY203" fmla="*/ 2928811 h 4665357"/>
              <a:gd name="connsiteX204" fmla="*/ 2696901 w 4386805"/>
              <a:gd name="connsiteY204" fmla="*/ 2951960 h 4665357"/>
              <a:gd name="connsiteX205" fmla="*/ 2685326 w 4386805"/>
              <a:gd name="connsiteY205" fmla="*/ 3102431 h 4665357"/>
              <a:gd name="connsiteX206" fmla="*/ 2662177 w 4386805"/>
              <a:gd name="connsiteY206" fmla="*/ 3125581 h 4665357"/>
              <a:gd name="connsiteX207" fmla="*/ 2639027 w 4386805"/>
              <a:gd name="connsiteY207" fmla="*/ 3160305 h 4665357"/>
              <a:gd name="connsiteX208" fmla="*/ 2604303 w 4386805"/>
              <a:gd name="connsiteY208" fmla="*/ 3195029 h 4665357"/>
              <a:gd name="connsiteX209" fmla="*/ 2581154 w 4386805"/>
              <a:gd name="connsiteY209" fmla="*/ 3229753 h 4665357"/>
              <a:gd name="connsiteX210" fmla="*/ 2476982 w 4386805"/>
              <a:gd name="connsiteY210" fmla="*/ 3333925 h 4665357"/>
              <a:gd name="connsiteX211" fmla="*/ 2442258 w 4386805"/>
              <a:gd name="connsiteY211" fmla="*/ 3368649 h 4665357"/>
              <a:gd name="connsiteX212" fmla="*/ 2314936 w 4386805"/>
              <a:gd name="connsiteY212" fmla="*/ 3472821 h 4665357"/>
              <a:gd name="connsiteX213" fmla="*/ 2199189 w 4386805"/>
              <a:gd name="connsiteY213" fmla="*/ 3588568 h 4665357"/>
              <a:gd name="connsiteX214" fmla="*/ 2176040 w 4386805"/>
              <a:gd name="connsiteY214" fmla="*/ 3623292 h 4665357"/>
              <a:gd name="connsiteX215" fmla="*/ 2118167 w 4386805"/>
              <a:gd name="connsiteY215" fmla="*/ 3669591 h 4665357"/>
              <a:gd name="connsiteX216" fmla="*/ 2037144 w 4386805"/>
              <a:gd name="connsiteY216" fmla="*/ 3750614 h 4665357"/>
              <a:gd name="connsiteX217" fmla="*/ 1967696 w 4386805"/>
              <a:gd name="connsiteY217" fmla="*/ 3808487 h 4665357"/>
              <a:gd name="connsiteX218" fmla="*/ 1840374 w 4386805"/>
              <a:gd name="connsiteY218" fmla="*/ 3912659 h 4665357"/>
              <a:gd name="connsiteX219" fmla="*/ 1736202 w 4386805"/>
              <a:gd name="connsiteY219" fmla="*/ 3993682 h 4665357"/>
              <a:gd name="connsiteX220" fmla="*/ 1655179 w 4386805"/>
              <a:gd name="connsiteY220" fmla="*/ 4028406 h 4665357"/>
              <a:gd name="connsiteX221" fmla="*/ 1608881 w 4386805"/>
              <a:gd name="connsiteY221" fmla="*/ 4039981 h 4665357"/>
              <a:gd name="connsiteX222" fmla="*/ 1562582 w 4386805"/>
              <a:gd name="connsiteY222" fmla="*/ 4063130 h 4665357"/>
              <a:gd name="connsiteX223" fmla="*/ 1794076 w 4386805"/>
              <a:gd name="connsiteY223" fmla="*/ 4051555 h 4665357"/>
              <a:gd name="connsiteX224" fmla="*/ 1840374 w 4386805"/>
              <a:gd name="connsiteY224" fmla="*/ 4063130 h 4665357"/>
              <a:gd name="connsiteX225" fmla="*/ 1851949 w 4386805"/>
              <a:gd name="connsiteY225" fmla="*/ 4097854 h 4665357"/>
              <a:gd name="connsiteX226" fmla="*/ 1794076 w 4386805"/>
              <a:gd name="connsiteY226" fmla="*/ 4202026 h 4665357"/>
              <a:gd name="connsiteX227" fmla="*/ 1736202 w 4386805"/>
              <a:gd name="connsiteY227" fmla="*/ 4248325 h 4665357"/>
              <a:gd name="connsiteX228" fmla="*/ 1701478 w 4386805"/>
              <a:gd name="connsiteY228" fmla="*/ 4259900 h 4665357"/>
              <a:gd name="connsiteX229" fmla="*/ 1620455 w 4386805"/>
              <a:gd name="connsiteY229" fmla="*/ 4294624 h 4665357"/>
              <a:gd name="connsiteX230" fmla="*/ 1423686 w 4386805"/>
              <a:gd name="connsiteY230" fmla="*/ 4456669 h 4665357"/>
              <a:gd name="connsiteX231" fmla="*/ 1388962 w 4386805"/>
              <a:gd name="connsiteY231" fmla="*/ 4479819 h 4665357"/>
              <a:gd name="connsiteX232" fmla="*/ 1296364 w 4386805"/>
              <a:gd name="connsiteY232" fmla="*/ 4526117 h 4665357"/>
              <a:gd name="connsiteX233" fmla="*/ 1226916 w 4386805"/>
              <a:gd name="connsiteY233" fmla="*/ 4560841 h 4665357"/>
              <a:gd name="connsiteX234" fmla="*/ 1122744 w 4386805"/>
              <a:gd name="connsiteY234" fmla="*/ 4607140 h 4665357"/>
              <a:gd name="connsiteX235" fmla="*/ 1030146 w 4386805"/>
              <a:gd name="connsiteY235" fmla="*/ 4630289 h 4665357"/>
              <a:gd name="connsiteX236" fmla="*/ 983848 w 4386805"/>
              <a:gd name="connsiteY236" fmla="*/ 4653439 h 4665357"/>
              <a:gd name="connsiteX237" fmla="*/ 798653 w 4386805"/>
              <a:gd name="connsiteY237" fmla="*/ 4653439 h 4665357"/>
              <a:gd name="connsiteX238" fmla="*/ 706055 w 4386805"/>
              <a:gd name="connsiteY238" fmla="*/ 4607140 h 4665357"/>
              <a:gd name="connsiteX239" fmla="*/ 659757 w 4386805"/>
              <a:gd name="connsiteY239" fmla="*/ 4537692 h 4665357"/>
              <a:gd name="connsiteX240" fmla="*/ 694481 w 4386805"/>
              <a:gd name="connsiteY240" fmla="*/ 4456669 h 4665357"/>
              <a:gd name="connsiteX241" fmla="*/ 706055 w 4386805"/>
              <a:gd name="connsiteY241" fmla="*/ 4421945 h 4665357"/>
              <a:gd name="connsiteX242" fmla="*/ 729205 w 4386805"/>
              <a:gd name="connsiteY242" fmla="*/ 4375646 h 4665357"/>
              <a:gd name="connsiteX243" fmla="*/ 752354 w 4386805"/>
              <a:gd name="connsiteY243" fmla="*/ 4306198 h 4665357"/>
              <a:gd name="connsiteX244" fmla="*/ 775503 w 4386805"/>
              <a:gd name="connsiteY244" fmla="*/ 4248325 h 4665357"/>
              <a:gd name="connsiteX245" fmla="*/ 798653 w 4386805"/>
              <a:gd name="connsiteY245" fmla="*/ 4167302 h 4665357"/>
              <a:gd name="connsiteX246" fmla="*/ 821802 w 4386805"/>
              <a:gd name="connsiteY246" fmla="*/ 4132578 h 4665357"/>
              <a:gd name="connsiteX247" fmla="*/ 833377 w 4386805"/>
              <a:gd name="connsiteY247" fmla="*/ 4086279 h 4665357"/>
              <a:gd name="connsiteX248" fmla="*/ 856526 w 4386805"/>
              <a:gd name="connsiteY248" fmla="*/ 4016831 h 4665357"/>
              <a:gd name="connsiteX249" fmla="*/ 833377 w 4386805"/>
              <a:gd name="connsiteY249" fmla="*/ 3901084 h 4665357"/>
              <a:gd name="connsiteX250" fmla="*/ 752354 w 4386805"/>
              <a:gd name="connsiteY250" fmla="*/ 3808487 h 4665357"/>
              <a:gd name="connsiteX251" fmla="*/ 729205 w 4386805"/>
              <a:gd name="connsiteY251" fmla="*/ 3739039 h 4665357"/>
              <a:gd name="connsiteX252" fmla="*/ 717630 w 4386805"/>
              <a:gd name="connsiteY252" fmla="*/ 3704315 h 4665357"/>
              <a:gd name="connsiteX253" fmla="*/ 682906 w 4386805"/>
              <a:gd name="connsiteY253" fmla="*/ 3600143 h 4665357"/>
              <a:gd name="connsiteX254" fmla="*/ 671331 w 4386805"/>
              <a:gd name="connsiteY254" fmla="*/ 3565419 h 4665357"/>
              <a:gd name="connsiteX255" fmla="*/ 659757 w 4386805"/>
              <a:gd name="connsiteY255" fmla="*/ 3507545 h 4665357"/>
              <a:gd name="connsiteX256" fmla="*/ 648182 w 4386805"/>
              <a:gd name="connsiteY256" fmla="*/ 3345500 h 4665357"/>
              <a:gd name="connsiteX257" fmla="*/ 636607 w 4386805"/>
              <a:gd name="connsiteY257" fmla="*/ 3299201 h 4665357"/>
              <a:gd name="connsiteX258" fmla="*/ 625032 w 4386805"/>
              <a:gd name="connsiteY258" fmla="*/ 3241327 h 4665357"/>
              <a:gd name="connsiteX259" fmla="*/ 613458 w 4386805"/>
              <a:gd name="connsiteY259" fmla="*/ 3206603 h 4665357"/>
              <a:gd name="connsiteX260" fmla="*/ 601883 w 4386805"/>
              <a:gd name="connsiteY260" fmla="*/ 3160305 h 4665357"/>
              <a:gd name="connsiteX261" fmla="*/ 590308 w 4386805"/>
              <a:gd name="connsiteY261" fmla="*/ 3125581 h 4665357"/>
              <a:gd name="connsiteX262" fmla="*/ 578734 w 4386805"/>
              <a:gd name="connsiteY262" fmla="*/ 3079282 h 4665357"/>
              <a:gd name="connsiteX263" fmla="*/ 544010 w 4386805"/>
              <a:gd name="connsiteY263" fmla="*/ 2986684 h 4665357"/>
              <a:gd name="connsiteX264" fmla="*/ 520860 w 4386805"/>
              <a:gd name="connsiteY264" fmla="*/ 2951960 h 4665357"/>
              <a:gd name="connsiteX265" fmla="*/ 509286 w 4386805"/>
              <a:gd name="connsiteY265" fmla="*/ 2917236 h 4665357"/>
              <a:gd name="connsiteX266" fmla="*/ 451412 w 4386805"/>
              <a:gd name="connsiteY266" fmla="*/ 2870938 h 4665357"/>
              <a:gd name="connsiteX267" fmla="*/ 416688 w 4386805"/>
              <a:gd name="connsiteY267" fmla="*/ 2859363 h 4665357"/>
              <a:gd name="connsiteX268" fmla="*/ 381964 w 4386805"/>
              <a:gd name="connsiteY268" fmla="*/ 2836214 h 4665357"/>
              <a:gd name="connsiteX269" fmla="*/ 312516 w 4386805"/>
              <a:gd name="connsiteY269" fmla="*/ 2813064 h 4665357"/>
              <a:gd name="connsiteX270" fmla="*/ 289367 w 4386805"/>
              <a:gd name="connsiteY270" fmla="*/ 2836214 h 4665357"/>
              <a:gd name="connsiteX271" fmla="*/ 219919 w 4386805"/>
              <a:gd name="connsiteY271" fmla="*/ 2859363 h 4665357"/>
              <a:gd name="connsiteX272" fmla="*/ 150470 w 4386805"/>
              <a:gd name="connsiteY272" fmla="*/ 2882512 h 4665357"/>
              <a:gd name="connsiteX273" fmla="*/ 115746 w 4386805"/>
              <a:gd name="connsiteY273" fmla="*/ 2894087 h 4665357"/>
              <a:gd name="connsiteX274" fmla="*/ 46298 w 4386805"/>
              <a:gd name="connsiteY274" fmla="*/ 2928811 h 4665357"/>
              <a:gd name="connsiteX275" fmla="*/ 0 w 4386805"/>
              <a:gd name="connsiteY275" fmla="*/ 2905662 h 466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4386805" h="4665357">
                <a:moveTo>
                  <a:pt x="0" y="2905662"/>
                </a:moveTo>
                <a:lnTo>
                  <a:pt x="0" y="2905662"/>
                </a:lnTo>
                <a:cubicBezTo>
                  <a:pt x="42639" y="2845966"/>
                  <a:pt x="52764" y="2822404"/>
                  <a:pt x="104172" y="2778340"/>
                </a:cubicBezTo>
                <a:cubicBezTo>
                  <a:pt x="114734" y="2769287"/>
                  <a:pt x="128334" y="2764244"/>
                  <a:pt x="138896" y="2755191"/>
                </a:cubicBezTo>
                <a:cubicBezTo>
                  <a:pt x="237133" y="2670988"/>
                  <a:pt x="140201" y="2738888"/>
                  <a:pt x="219919" y="2685743"/>
                </a:cubicBezTo>
                <a:cubicBezTo>
                  <a:pt x="153594" y="2619418"/>
                  <a:pt x="192911" y="2670307"/>
                  <a:pt x="208344" y="2477398"/>
                </a:cubicBezTo>
                <a:cubicBezTo>
                  <a:pt x="212580" y="2424449"/>
                  <a:pt x="218423" y="2367632"/>
                  <a:pt x="231493" y="2315353"/>
                </a:cubicBezTo>
                <a:cubicBezTo>
                  <a:pt x="234452" y="2303516"/>
                  <a:pt x="240109" y="2292466"/>
                  <a:pt x="243068" y="2280629"/>
                </a:cubicBezTo>
                <a:cubicBezTo>
                  <a:pt x="247840" y="2261543"/>
                  <a:pt x="249467" y="2241735"/>
                  <a:pt x="254643" y="2222755"/>
                </a:cubicBezTo>
                <a:cubicBezTo>
                  <a:pt x="261063" y="2199213"/>
                  <a:pt x="257489" y="2166842"/>
                  <a:pt x="277792" y="2153307"/>
                </a:cubicBezTo>
                <a:cubicBezTo>
                  <a:pt x="289367" y="2145591"/>
                  <a:pt x="300074" y="2136379"/>
                  <a:pt x="312516" y="2130158"/>
                </a:cubicBezTo>
                <a:cubicBezTo>
                  <a:pt x="344840" y="2113996"/>
                  <a:pt x="398401" y="2111274"/>
                  <a:pt x="428263" y="2107008"/>
                </a:cubicBezTo>
                <a:cubicBezTo>
                  <a:pt x="457283" y="2097335"/>
                  <a:pt x="541817" y="2093972"/>
                  <a:pt x="474562" y="2049135"/>
                </a:cubicBezTo>
                <a:cubicBezTo>
                  <a:pt x="461326" y="2040311"/>
                  <a:pt x="443696" y="2041418"/>
                  <a:pt x="428263" y="2037560"/>
                </a:cubicBezTo>
                <a:cubicBezTo>
                  <a:pt x="401255" y="2041418"/>
                  <a:pt x="374522" y="2049135"/>
                  <a:pt x="347240" y="2049135"/>
                </a:cubicBezTo>
                <a:cubicBezTo>
                  <a:pt x="327567" y="2049135"/>
                  <a:pt x="386693" y="2044468"/>
                  <a:pt x="405113" y="2037560"/>
                </a:cubicBezTo>
                <a:cubicBezTo>
                  <a:pt x="418139" y="2032675"/>
                  <a:pt x="427126" y="2020061"/>
                  <a:pt x="439838" y="2014411"/>
                </a:cubicBezTo>
                <a:cubicBezTo>
                  <a:pt x="462136" y="2004501"/>
                  <a:pt x="509286" y="1991262"/>
                  <a:pt x="509286" y="1991262"/>
                </a:cubicBezTo>
                <a:cubicBezTo>
                  <a:pt x="520861" y="1983545"/>
                  <a:pt x="531298" y="1973762"/>
                  <a:pt x="544010" y="1968112"/>
                </a:cubicBezTo>
                <a:cubicBezTo>
                  <a:pt x="566308" y="1958202"/>
                  <a:pt x="590309" y="1952679"/>
                  <a:pt x="613458" y="1944963"/>
                </a:cubicBezTo>
                <a:lnTo>
                  <a:pt x="682906" y="1921814"/>
                </a:lnTo>
                <a:lnTo>
                  <a:pt x="717630" y="1910239"/>
                </a:lnTo>
                <a:cubicBezTo>
                  <a:pt x="729205" y="1906381"/>
                  <a:pt x="740180" y="1899476"/>
                  <a:pt x="752354" y="1898664"/>
                </a:cubicBezTo>
                <a:lnTo>
                  <a:pt x="925974" y="1887089"/>
                </a:lnTo>
                <a:cubicBezTo>
                  <a:pt x="929002" y="1886332"/>
                  <a:pt x="999447" y="1869980"/>
                  <a:pt x="1006997" y="1863940"/>
                </a:cubicBezTo>
                <a:cubicBezTo>
                  <a:pt x="1017860" y="1855250"/>
                  <a:pt x="1022430" y="1840791"/>
                  <a:pt x="1030146" y="1829216"/>
                </a:cubicBezTo>
                <a:cubicBezTo>
                  <a:pt x="1026288" y="1794492"/>
                  <a:pt x="1010098" y="1758938"/>
                  <a:pt x="1018572" y="1725044"/>
                </a:cubicBezTo>
                <a:cubicBezTo>
                  <a:pt x="1021531" y="1713208"/>
                  <a:pt x="1042383" y="1731163"/>
                  <a:pt x="1053296" y="1736619"/>
                </a:cubicBezTo>
                <a:cubicBezTo>
                  <a:pt x="1065738" y="1742840"/>
                  <a:pt x="1077333" y="1750862"/>
                  <a:pt x="1088020" y="1759768"/>
                </a:cubicBezTo>
                <a:cubicBezTo>
                  <a:pt x="1119174" y="1785729"/>
                  <a:pt x="1120518" y="1801219"/>
                  <a:pt x="1157468" y="1817641"/>
                </a:cubicBezTo>
                <a:cubicBezTo>
                  <a:pt x="1179766" y="1827551"/>
                  <a:pt x="1226916" y="1840791"/>
                  <a:pt x="1226916" y="1840791"/>
                </a:cubicBezTo>
                <a:cubicBezTo>
                  <a:pt x="1219200" y="1833074"/>
                  <a:pt x="1205121" y="1828470"/>
                  <a:pt x="1203767" y="1817641"/>
                </a:cubicBezTo>
                <a:cubicBezTo>
                  <a:pt x="1195237" y="1749399"/>
                  <a:pt x="1209086" y="1752363"/>
                  <a:pt x="1250065" y="1725044"/>
                </a:cubicBezTo>
                <a:cubicBezTo>
                  <a:pt x="1257782" y="1701895"/>
                  <a:pt x="1268430" y="1679524"/>
                  <a:pt x="1273215" y="1655596"/>
                </a:cubicBezTo>
                <a:cubicBezTo>
                  <a:pt x="1277073" y="1636305"/>
                  <a:pt x="1277039" y="1615805"/>
                  <a:pt x="1284789" y="1597722"/>
                </a:cubicBezTo>
                <a:cubicBezTo>
                  <a:pt x="1294936" y="1574047"/>
                  <a:pt x="1321770" y="1568967"/>
                  <a:pt x="1342663" y="1562998"/>
                </a:cubicBezTo>
                <a:cubicBezTo>
                  <a:pt x="1402138" y="1546005"/>
                  <a:pt x="1406420" y="1549242"/>
                  <a:pt x="1481559" y="1539849"/>
                </a:cubicBezTo>
                <a:cubicBezTo>
                  <a:pt x="1493134" y="1535991"/>
                  <a:pt x="1508661" y="1537801"/>
                  <a:pt x="1516283" y="1528274"/>
                </a:cubicBezTo>
                <a:cubicBezTo>
                  <a:pt x="1526221" y="1515852"/>
                  <a:pt x="1515780" y="1492329"/>
                  <a:pt x="1527858" y="1481976"/>
                </a:cubicBezTo>
                <a:cubicBezTo>
                  <a:pt x="1539462" y="1472030"/>
                  <a:pt x="1621181" y="1452857"/>
                  <a:pt x="1643605" y="1447251"/>
                </a:cubicBezTo>
                <a:cubicBezTo>
                  <a:pt x="1655180" y="1439535"/>
                  <a:pt x="1669169" y="1434571"/>
                  <a:pt x="1678329" y="1424102"/>
                </a:cubicBezTo>
                <a:cubicBezTo>
                  <a:pt x="1696650" y="1403164"/>
                  <a:pt x="1724627" y="1354654"/>
                  <a:pt x="1724627" y="1354654"/>
                </a:cubicBezTo>
                <a:cubicBezTo>
                  <a:pt x="1720769" y="1331505"/>
                  <a:pt x="1721293" y="1307180"/>
                  <a:pt x="1713053" y="1285206"/>
                </a:cubicBezTo>
                <a:cubicBezTo>
                  <a:pt x="1709221" y="1274988"/>
                  <a:pt x="1695518" y="1271415"/>
                  <a:pt x="1689903" y="1262057"/>
                </a:cubicBezTo>
                <a:cubicBezTo>
                  <a:pt x="1683626" y="1251595"/>
                  <a:pt x="1684606" y="1237794"/>
                  <a:pt x="1678329" y="1227332"/>
                </a:cubicBezTo>
                <a:cubicBezTo>
                  <a:pt x="1672714" y="1217974"/>
                  <a:pt x="1661996" y="1212704"/>
                  <a:pt x="1655179" y="1204183"/>
                </a:cubicBezTo>
                <a:cubicBezTo>
                  <a:pt x="1646489" y="1193320"/>
                  <a:pt x="1639746" y="1181034"/>
                  <a:pt x="1632030" y="1169459"/>
                </a:cubicBezTo>
                <a:cubicBezTo>
                  <a:pt x="1643605" y="1165601"/>
                  <a:pt x="1654553" y="1157884"/>
                  <a:pt x="1666754" y="1157884"/>
                </a:cubicBezTo>
                <a:cubicBezTo>
                  <a:pt x="1678955" y="1157884"/>
                  <a:pt x="1689352" y="1170806"/>
                  <a:pt x="1701478" y="1169459"/>
                </a:cubicBezTo>
                <a:cubicBezTo>
                  <a:pt x="1725730" y="1166764"/>
                  <a:pt x="1747777" y="1154026"/>
                  <a:pt x="1770926" y="1146310"/>
                </a:cubicBezTo>
                <a:lnTo>
                  <a:pt x="1805650" y="1134735"/>
                </a:lnTo>
                <a:lnTo>
                  <a:pt x="1840374" y="1123160"/>
                </a:lnTo>
                <a:cubicBezTo>
                  <a:pt x="1870546" y="1092989"/>
                  <a:pt x="1894689" y="1061280"/>
                  <a:pt x="1932972" y="1042138"/>
                </a:cubicBezTo>
                <a:cubicBezTo>
                  <a:pt x="1943885" y="1036682"/>
                  <a:pt x="1956121" y="1034421"/>
                  <a:pt x="1967696" y="1030563"/>
                </a:cubicBezTo>
                <a:cubicBezTo>
                  <a:pt x="1940688" y="949540"/>
                  <a:pt x="1967695" y="968832"/>
                  <a:pt x="1909822" y="949540"/>
                </a:cubicBezTo>
                <a:cubicBezTo>
                  <a:pt x="1911850" y="931285"/>
                  <a:pt x="1918899" y="801567"/>
                  <a:pt x="1944546" y="775920"/>
                </a:cubicBezTo>
                <a:lnTo>
                  <a:pt x="1967696" y="752770"/>
                </a:lnTo>
                <a:cubicBezTo>
                  <a:pt x="1975412" y="729621"/>
                  <a:pt x="1984927" y="706995"/>
                  <a:pt x="1990845" y="683322"/>
                </a:cubicBezTo>
                <a:cubicBezTo>
                  <a:pt x="1994703" y="667889"/>
                  <a:pt x="1991171" y="648272"/>
                  <a:pt x="2002420" y="637024"/>
                </a:cubicBezTo>
                <a:cubicBezTo>
                  <a:pt x="2013669" y="625775"/>
                  <a:pt x="2033286" y="629307"/>
                  <a:pt x="2048719" y="625449"/>
                </a:cubicBezTo>
                <a:cubicBezTo>
                  <a:pt x="2060294" y="617733"/>
                  <a:pt x="2072580" y="610990"/>
                  <a:pt x="2083443" y="602300"/>
                </a:cubicBezTo>
                <a:cubicBezTo>
                  <a:pt x="2091964" y="595483"/>
                  <a:pt x="2096239" y="575699"/>
                  <a:pt x="2106592" y="579150"/>
                </a:cubicBezTo>
                <a:cubicBezTo>
                  <a:pt x="2118167" y="583008"/>
                  <a:pt x="2114309" y="602299"/>
                  <a:pt x="2118167" y="613874"/>
                </a:cubicBezTo>
                <a:cubicBezTo>
                  <a:pt x="2129742" y="606158"/>
                  <a:pt x="2139818" y="595479"/>
                  <a:pt x="2152891" y="590725"/>
                </a:cubicBezTo>
                <a:cubicBezTo>
                  <a:pt x="2182791" y="579852"/>
                  <a:pt x="2215305" y="577637"/>
                  <a:pt x="2245488" y="567576"/>
                </a:cubicBezTo>
                <a:lnTo>
                  <a:pt x="2280212" y="556001"/>
                </a:lnTo>
                <a:cubicBezTo>
                  <a:pt x="2347563" y="488650"/>
                  <a:pt x="2250478" y="582709"/>
                  <a:pt x="2338086" y="509702"/>
                </a:cubicBezTo>
                <a:cubicBezTo>
                  <a:pt x="2350661" y="499223"/>
                  <a:pt x="2360235" y="485457"/>
                  <a:pt x="2372810" y="474978"/>
                </a:cubicBezTo>
                <a:cubicBezTo>
                  <a:pt x="2383497" y="466072"/>
                  <a:pt x="2396671" y="460519"/>
                  <a:pt x="2407534" y="451829"/>
                </a:cubicBezTo>
                <a:cubicBezTo>
                  <a:pt x="2416055" y="445012"/>
                  <a:pt x="2422162" y="435496"/>
                  <a:pt x="2430683" y="428679"/>
                </a:cubicBezTo>
                <a:cubicBezTo>
                  <a:pt x="2441546" y="419989"/>
                  <a:pt x="2454544" y="414220"/>
                  <a:pt x="2465407" y="405530"/>
                </a:cubicBezTo>
                <a:cubicBezTo>
                  <a:pt x="2473929" y="398713"/>
                  <a:pt x="2479199" y="387996"/>
                  <a:pt x="2488557" y="382381"/>
                </a:cubicBezTo>
                <a:cubicBezTo>
                  <a:pt x="2499019" y="376104"/>
                  <a:pt x="2511706" y="374664"/>
                  <a:pt x="2523281" y="370806"/>
                </a:cubicBezTo>
                <a:cubicBezTo>
                  <a:pt x="2554145" y="463403"/>
                  <a:pt x="2515565" y="370806"/>
                  <a:pt x="2546430" y="370806"/>
                </a:cubicBezTo>
                <a:cubicBezTo>
                  <a:pt x="2561388" y="370806"/>
                  <a:pt x="2578300" y="431692"/>
                  <a:pt x="2581154" y="440254"/>
                </a:cubicBezTo>
                <a:cubicBezTo>
                  <a:pt x="2574942" y="471312"/>
                  <a:pt x="2563212" y="542403"/>
                  <a:pt x="2546430" y="567576"/>
                </a:cubicBezTo>
                <a:cubicBezTo>
                  <a:pt x="2517228" y="611380"/>
                  <a:pt x="2533118" y="592464"/>
                  <a:pt x="2500131" y="625449"/>
                </a:cubicBezTo>
                <a:cubicBezTo>
                  <a:pt x="2496273" y="637024"/>
                  <a:pt x="2495648" y="650245"/>
                  <a:pt x="2488557" y="660173"/>
                </a:cubicBezTo>
                <a:cubicBezTo>
                  <a:pt x="2475871" y="677933"/>
                  <a:pt x="2442258" y="706472"/>
                  <a:pt x="2442258" y="706472"/>
                </a:cubicBezTo>
                <a:cubicBezTo>
                  <a:pt x="2438400" y="718047"/>
                  <a:pt x="2438305" y="731669"/>
                  <a:pt x="2430683" y="741196"/>
                </a:cubicBezTo>
                <a:cubicBezTo>
                  <a:pt x="2421993" y="752059"/>
                  <a:pt x="2403332" y="752549"/>
                  <a:pt x="2395959" y="764345"/>
                </a:cubicBezTo>
                <a:cubicBezTo>
                  <a:pt x="2383026" y="785037"/>
                  <a:pt x="2380526" y="810644"/>
                  <a:pt x="2372810" y="833793"/>
                </a:cubicBezTo>
                <a:lnTo>
                  <a:pt x="2361235" y="868517"/>
                </a:lnTo>
                <a:cubicBezTo>
                  <a:pt x="2357377" y="880092"/>
                  <a:pt x="2358287" y="894614"/>
                  <a:pt x="2349660" y="903241"/>
                </a:cubicBezTo>
                <a:cubicBezTo>
                  <a:pt x="2330418" y="922483"/>
                  <a:pt x="2318071" y="937858"/>
                  <a:pt x="2291787" y="949540"/>
                </a:cubicBezTo>
                <a:cubicBezTo>
                  <a:pt x="2269489" y="959450"/>
                  <a:pt x="2222339" y="972689"/>
                  <a:pt x="2222339" y="972689"/>
                </a:cubicBezTo>
                <a:cubicBezTo>
                  <a:pt x="2210764" y="980406"/>
                  <a:pt x="2196305" y="984976"/>
                  <a:pt x="2187615" y="995839"/>
                </a:cubicBezTo>
                <a:cubicBezTo>
                  <a:pt x="2179993" y="1005366"/>
                  <a:pt x="2181496" y="1019650"/>
                  <a:pt x="2176040" y="1030563"/>
                </a:cubicBezTo>
                <a:cubicBezTo>
                  <a:pt x="2161438" y="1059768"/>
                  <a:pt x="2151275" y="1066903"/>
                  <a:pt x="2129741" y="1088436"/>
                </a:cubicBezTo>
                <a:cubicBezTo>
                  <a:pt x="2125883" y="1100011"/>
                  <a:pt x="2124444" y="1112698"/>
                  <a:pt x="2118167" y="1123160"/>
                </a:cubicBezTo>
                <a:cubicBezTo>
                  <a:pt x="2107171" y="1141486"/>
                  <a:pt x="2076065" y="1158944"/>
                  <a:pt x="2060293" y="1169459"/>
                </a:cubicBezTo>
                <a:cubicBezTo>
                  <a:pt x="2049215" y="1202695"/>
                  <a:pt x="2053816" y="1206147"/>
                  <a:pt x="2025569" y="1227332"/>
                </a:cubicBezTo>
                <a:cubicBezTo>
                  <a:pt x="2003311" y="1244025"/>
                  <a:pt x="1956121" y="1273631"/>
                  <a:pt x="1956121" y="1273631"/>
                </a:cubicBezTo>
                <a:cubicBezTo>
                  <a:pt x="1944546" y="1265915"/>
                  <a:pt x="1934721" y="1254479"/>
                  <a:pt x="1921397" y="1250482"/>
                </a:cubicBezTo>
                <a:cubicBezTo>
                  <a:pt x="1895266" y="1242643"/>
                  <a:pt x="1864776" y="1251108"/>
                  <a:pt x="1840374" y="1238907"/>
                </a:cubicBezTo>
                <a:cubicBezTo>
                  <a:pt x="1829461" y="1233451"/>
                  <a:pt x="1832658" y="1215758"/>
                  <a:pt x="1828800" y="1204183"/>
                </a:cubicBezTo>
                <a:cubicBezTo>
                  <a:pt x="1832658" y="1177175"/>
                  <a:pt x="1814492" y="1131787"/>
                  <a:pt x="1840374" y="1123160"/>
                </a:cubicBezTo>
                <a:cubicBezTo>
                  <a:pt x="1863523" y="1115443"/>
                  <a:pt x="1846270" y="1175353"/>
                  <a:pt x="1863524" y="1192608"/>
                </a:cubicBezTo>
                <a:cubicBezTo>
                  <a:pt x="1919427" y="1248513"/>
                  <a:pt x="1851406" y="1177463"/>
                  <a:pt x="1909822" y="1250482"/>
                </a:cubicBezTo>
                <a:cubicBezTo>
                  <a:pt x="1916639" y="1259003"/>
                  <a:pt x="1925255" y="1265915"/>
                  <a:pt x="1932972" y="1273631"/>
                </a:cubicBezTo>
                <a:cubicBezTo>
                  <a:pt x="1936830" y="1289064"/>
                  <a:pt x="1928638" y="1319930"/>
                  <a:pt x="1944546" y="1319930"/>
                </a:cubicBezTo>
                <a:cubicBezTo>
                  <a:pt x="1960454" y="1319930"/>
                  <a:pt x="1951751" y="1288927"/>
                  <a:pt x="1956121" y="1273631"/>
                </a:cubicBezTo>
                <a:cubicBezTo>
                  <a:pt x="1969276" y="1227589"/>
                  <a:pt x="1960758" y="1243532"/>
                  <a:pt x="2002420" y="1215758"/>
                </a:cubicBezTo>
                <a:cubicBezTo>
                  <a:pt x="1998562" y="1242766"/>
                  <a:pt x="1996196" y="1270029"/>
                  <a:pt x="1990845" y="1296781"/>
                </a:cubicBezTo>
                <a:cubicBezTo>
                  <a:pt x="1979105" y="1355479"/>
                  <a:pt x="1953098" y="1333511"/>
                  <a:pt x="1990845" y="1424102"/>
                </a:cubicBezTo>
                <a:cubicBezTo>
                  <a:pt x="2001641" y="1450011"/>
                  <a:pt x="2047882" y="1477560"/>
                  <a:pt x="2071868" y="1493550"/>
                </a:cubicBezTo>
                <a:cubicBezTo>
                  <a:pt x="2079788" y="1517309"/>
                  <a:pt x="2081172" y="1538714"/>
                  <a:pt x="2106592" y="1551424"/>
                </a:cubicBezTo>
                <a:cubicBezTo>
                  <a:pt x="2128417" y="1562337"/>
                  <a:pt x="2176040" y="1574573"/>
                  <a:pt x="2176040" y="1574573"/>
                </a:cubicBezTo>
                <a:cubicBezTo>
                  <a:pt x="2195331" y="1570715"/>
                  <a:pt x="2218800" y="1575592"/>
                  <a:pt x="2233913" y="1562998"/>
                </a:cubicBezTo>
                <a:cubicBezTo>
                  <a:pt x="2246134" y="1552814"/>
                  <a:pt x="2238374" y="1530928"/>
                  <a:pt x="2245488" y="1516700"/>
                </a:cubicBezTo>
                <a:cubicBezTo>
                  <a:pt x="2258200" y="1491278"/>
                  <a:pt x="2279600" y="1489896"/>
                  <a:pt x="2303362" y="1481976"/>
                </a:cubicBezTo>
                <a:cubicBezTo>
                  <a:pt x="2358390" y="1445290"/>
                  <a:pt x="2324888" y="1463226"/>
                  <a:pt x="2407534" y="1435677"/>
                </a:cubicBezTo>
                <a:cubicBezTo>
                  <a:pt x="2419109" y="1431819"/>
                  <a:pt x="2432106" y="1430870"/>
                  <a:pt x="2442258" y="1424102"/>
                </a:cubicBezTo>
                <a:cubicBezTo>
                  <a:pt x="2486062" y="1394900"/>
                  <a:pt x="2467146" y="1410790"/>
                  <a:pt x="2500131" y="1377803"/>
                </a:cubicBezTo>
                <a:cubicBezTo>
                  <a:pt x="2550288" y="1381661"/>
                  <a:pt x="2600685" y="1383138"/>
                  <a:pt x="2650602" y="1389378"/>
                </a:cubicBezTo>
                <a:cubicBezTo>
                  <a:pt x="2662709" y="1390891"/>
                  <a:pt x="2673125" y="1400953"/>
                  <a:pt x="2685326" y="1400953"/>
                </a:cubicBezTo>
                <a:cubicBezTo>
                  <a:pt x="2747178" y="1400953"/>
                  <a:pt x="2808789" y="1393236"/>
                  <a:pt x="2870521" y="1389378"/>
                </a:cubicBezTo>
                <a:cubicBezTo>
                  <a:pt x="2893670" y="1381662"/>
                  <a:pt x="2922715" y="1383483"/>
                  <a:pt x="2939969" y="1366229"/>
                </a:cubicBezTo>
                <a:cubicBezTo>
                  <a:pt x="2971746" y="1334452"/>
                  <a:pt x="2952766" y="1346530"/>
                  <a:pt x="2997843" y="1331505"/>
                </a:cubicBezTo>
                <a:cubicBezTo>
                  <a:pt x="3009418" y="1323788"/>
                  <a:pt x="3019855" y="1314005"/>
                  <a:pt x="3032567" y="1308355"/>
                </a:cubicBezTo>
                <a:cubicBezTo>
                  <a:pt x="3054865" y="1298445"/>
                  <a:pt x="3081712" y="1298741"/>
                  <a:pt x="3102015" y="1285206"/>
                </a:cubicBezTo>
                <a:cubicBezTo>
                  <a:pt x="3113590" y="1277490"/>
                  <a:pt x="3124027" y="1267707"/>
                  <a:pt x="3136739" y="1262057"/>
                </a:cubicBezTo>
                <a:cubicBezTo>
                  <a:pt x="3159037" y="1252147"/>
                  <a:pt x="3206187" y="1238907"/>
                  <a:pt x="3206187" y="1238907"/>
                </a:cubicBezTo>
                <a:cubicBezTo>
                  <a:pt x="3210045" y="1227332"/>
                  <a:pt x="3210140" y="1213710"/>
                  <a:pt x="3217762" y="1204183"/>
                </a:cubicBezTo>
                <a:cubicBezTo>
                  <a:pt x="3239875" y="1176542"/>
                  <a:pt x="3259253" y="1183437"/>
                  <a:pt x="3287210" y="1169459"/>
                </a:cubicBezTo>
                <a:cubicBezTo>
                  <a:pt x="3299652" y="1163238"/>
                  <a:pt x="3311071" y="1155000"/>
                  <a:pt x="3321934" y="1146310"/>
                </a:cubicBezTo>
                <a:cubicBezTo>
                  <a:pt x="3352985" y="1121469"/>
                  <a:pt x="3341495" y="1121857"/>
                  <a:pt x="3368232" y="1088436"/>
                </a:cubicBezTo>
                <a:cubicBezTo>
                  <a:pt x="3375049" y="1079915"/>
                  <a:pt x="3383665" y="1073003"/>
                  <a:pt x="3391382" y="1065287"/>
                </a:cubicBezTo>
                <a:cubicBezTo>
                  <a:pt x="3395240" y="1053712"/>
                  <a:pt x="3397501" y="1041476"/>
                  <a:pt x="3402957" y="1030563"/>
                </a:cubicBezTo>
                <a:cubicBezTo>
                  <a:pt x="3417558" y="1001361"/>
                  <a:pt x="3427724" y="994221"/>
                  <a:pt x="3449255" y="972689"/>
                </a:cubicBezTo>
                <a:lnTo>
                  <a:pt x="3483979" y="868517"/>
                </a:lnTo>
                <a:cubicBezTo>
                  <a:pt x="3487837" y="856942"/>
                  <a:pt x="3488786" y="843945"/>
                  <a:pt x="3495554" y="833793"/>
                </a:cubicBezTo>
                <a:cubicBezTo>
                  <a:pt x="3503270" y="822218"/>
                  <a:pt x="3509650" y="809631"/>
                  <a:pt x="3518703" y="799069"/>
                </a:cubicBezTo>
                <a:cubicBezTo>
                  <a:pt x="3532907" y="782498"/>
                  <a:pt x="3565002" y="752770"/>
                  <a:pt x="3565002" y="752770"/>
                </a:cubicBezTo>
                <a:cubicBezTo>
                  <a:pt x="3568860" y="741195"/>
                  <a:pt x="3570652" y="728711"/>
                  <a:pt x="3576577" y="718046"/>
                </a:cubicBezTo>
                <a:cubicBezTo>
                  <a:pt x="3590089" y="693725"/>
                  <a:pt x="3622876" y="648598"/>
                  <a:pt x="3622876" y="648598"/>
                </a:cubicBezTo>
                <a:cubicBezTo>
                  <a:pt x="3626734" y="637023"/>
                  <a:pt x="3631803" y="625784"/>
                  <a:pt x="3634450" y="613874"/>
                </a:cubicBezTo>
                <a:cubicBezTo>
                  <a:pt x="3641563" y="581864"/>
                  <a:pt x="3641966" y="540971"/>
                  <a:pt x="3657600" y="509702"/>
                </a:cubicBezTo>
                <a:cubicBezTo>
                  <a:pt x="3663821" y="497260"/>
                  <a:pt x="3674528" y="487420"/>
                  <a:pt x="3680749" y="474978"/>
                </a:cubicBezTo>
                <a:cubicBezTo>
                  <a:pt x="3686205" y="464065"/>
                  <a:pt x="3686868" y="451167"/>
                  <a:pt x="3692324" y="440254"/>
                </a:cubicBezTo>
                <a:cubicBezTo>
                  <a:pt x="3698545" y="427812"/>
                  <a:pt x="3709252" y="417972"/>
                  <a:pt x="3715473" y="405530"/>
                </a:cubicBezTo>
                <a:cubicBezTo>
                  <a:pt x="3720929" y="394617"/>
                  <a:pt x="3719728" y="380567"/>
                  <a:pt x="3727048" y="370806"/>
                </a:cubicBezTo>
                <a:cubicBezTo>
                  <a:pt x="3743417" y="348980"/>
                  <a:pt x="3769788" y="335632"/>
                  <a:pt x="3784921" y="312932"/>
                </a:cubicBezTo>
                <a:cubicBezTo>
                  <a:pt x="3793101" y="300663"/>
                  <a:pt x="3814725" y="263306"/>
                  <a:pt x="3831220" y="255059"/>
                </a:cubicBezTo>
                <a:cubicBezTo>
                  <a:pt x="3853045" y="244147"/>
                  <a:pt x="3877519" y="239626"/>
                  <a:pt x="3900668" y="231910"/>
                </a:cubicBezTo>
                <a:lnTo>
                  <a:pt x="3970116" y="208760"/>
                </a:lnTo>
                <a:lnTo>
                  <a:pt x="4004840" y="197186"/>
                </a:lnTo>
                <a:lnTo>
                  <a:pt x="4039564" y="185611"/>
                </a:lnTo>
                <a:cubicBezTo>
                  <a:pt x="4035706" y="197186"/>
                  <a:pt x="4040190" y="220335"/>
                  <a:pt x="4027989" y="220335"/>
                </a:cubicBezTo>
                <a:cubicBezTo>
                  <a:pt x="4014078" y="220335"/>
                  <a:pt x="4014676" y="175774"/>
                  <a:pt x="4004840" y="185611"/>
                </a:cubicBezTo>
                <a:cubicBezTo>
                  <a:pt x="3993592" y="196860"/>
                  <a:pt x="4012045" y="216614"/>
                  <a:pt x="4016415" y="231910"/>
                </a:cubicBezTo>
                <a:cubicBezTo>
                  <a:pt x="4028436" y="273983"/>
                  <a:pt x="4022049" y="260694"/>
                  <a:pt x="4051139" y="289783"/>
                </a:cubicBezTo>
                <a:cubicBezTo>
                  <a:pt x="4045680" y="273408"/>
                  <a:pt x="4027989" y="223294"/>
                  <a:pt x="4027989" y="208760"/>
                </a:cubicBezTo>
                <a:cubicBezTo>
                  <a:pt x="4027989" y="180467"/>
                  <a:pt x="4038072" y="154096"/>
                  <a:pt x="4062713" y="139312"/>
                </a:cubicBezTo>
                <a:cubicBezTo>
                  <a:pt x="4073175" y="133035"/>
                  <a:pt x="4085863" y="131596"/>
                  <a:pt x="4097438" y="127738"/>
                </a:cubicBezTo>
                <a:cubicBezTo>
                  <a:pt x="4116680" y="108495"/>
                  <a:pt x="4129026" y="93121"/>
                  <a:pt x="4155311" y="81439"/>
                </a:cubicBezTo>
                <a:cubicBezTo>
                  <a:pt x="4155336" y="81428"/>
                  <a:pt x="4242108" y="52507"/>
                  <a:pt x="4259483" y="46715"/>
                </a:cubicBezTo>
                <a:lnTo>
                  <a:pt x="4294207" y="35140"/>
                </a:lnTo>
                <a:lnTo>
                  <a:pt x="4328931" y="23565"/>
                </a:lnTo>
                <a:cubicBezTo>
                  <a:pt x="4336648" y="15849"/>
                  <a:pt x="4341728" y="-3035"/>
                  <a:pt x="4352081" y="416"/>
                </a:cubicBezTo>
                <a:cubicBezTo>
                  <a:pt x="4363656" y="4274"/>
                  <a:pt x="4360303" y="23409"/>
                  <a:pt x="4363655" y="35140"/>
                </a:cubicBezTo>
                <a:cubicBezTo>
                  <a:pt x="4368025" y="50436"/>
                  <a:pt x="4371372" y="66006"/>
                  <a:pt x="4375230" y="81439"/>
                </a:cubicBezTo>
                <a:cubicBezTo>
                  <a:pt x="4379088" y="150887"/>
                  <a:pt x="4386805" y="220228"/>
                  <a:pt x="4386805" y="289783"/>
                </a:cubicBezTo>
                <a:cubicBezTo>
                  <a:pt x="4386805" y="324721"/>
                  <a:pt x="4380974" y="359493"/>
                  <a:pt x="4375230" y="393955"/>
                </a:cubicBezTo>
                <a:cubicBezTo>
                  <a:pt x="4373224" y="405990"/>
                  <a:pt x="4366614" y="416842"/>
                  <a:pt x="4363655" y="428679"/>
                </a:cubicBezTo>
                <a:cubicBezTo>
                  <a:pt x="4358884" y="447765"/>
                  <a:pt x="4355939" y="467262"/>
                  <a:pt x="4352081" y="486553"/>
                </a:cubicBezTo>
                <a:cubicBezTo>
                  <a:pt x="4378540" y="724693"/>
                  <a:pt x="4372033" y="623143"/>
                  <a:pt x="4352081" y="1042138"/>
                </a:cubicBezTo>
                <a:cubicBezTo>
                  <a:pt x="4351501" y="1054325"/>
                  <a:pt x="4345962" y="1065949"/>
                  <a:pt x="4340506" y="1076862"/>
                </a:cubicBezTo>
                <a:cubicBezTo>
                  <a:pt x="4316753" y="1124368"/>
                  <a:pt x="4322919" y="1098845"/>
                  <a:pt x="4294207" y="1134735"/>
                </a:cubicBezTo>
                <a:cubicBezTo>
                  <a:pt x="4285517" y="1145598"/>
                  <a:pt x="4277279" y="1157017"/>
                  <a:pt x="4271058" y="1169459"/>
                </a:cubicBezTo>
                <a:cubicBezTo>
                  <a:pt x="4261807" y="1187961"/>
                  <a:pt x="4252853" y="1233174"/>
                  <a:pt x="4247908" y="1250482"/>
                </a:cubicBezTo>
                <a:cubicBezTo>
                  <a:pt x="4244556" y="1262213"/>
                  <a:pt x="4242611" y="1274744"/>
                  <a:pt x="4236334" y="1285206"/>
                </a:cubicBezTo>
                <a:cubicBezTo>
                  <a:pt x="4230719" y="1294564"/>
                  <a:pt x="4220901" y="1300639"/>
                  <a:pt x="4213184" y="1308355"/>
                </a:cubicBezTo>
                <a:cubicBezTo>
                  <a:pt x="4209326" y="1319930"/>
                  <a:pt x="4207663" y="1332486"/>
                  <a:pt x="4201610" y="1343079"/>
                </a:cubicBezTo>
                <a:cubicBezTo>
                  <a:pt x="4183266" y="1375182"/>
                  <a:pt x="4167557" y="1388707"/>
                  <a:pt x="4143736" y="1412527"/>
                </a:cubicBezTo>
                <a:cubicBezTo>
                  <a:pt x="4116217" y="1495089"/>
                  <a:pt x="4155237" y="1395276"/>
                  <a:pt x="4097438" y="1481976"/>
                </a:cubicBezTo>
                <a:cubicBezTo>
                  <a:pt x="4037342" y="1572121"/>
                  <a:pt x="4134803" y="1467762"/>
                  <a:pt x="4062713" y="1539849"/>
                </a:cubicBezTo>
                <a:cubicBezTo>
                  <a:pt x="4058855" y="1551424"/>
                  <a:pt x="4057416" y="1564111"/>
                  <a:pt x="4051139" y="1574573"/>
                </a:cubicBezTo>
                <a:cubicBezTo>
                  <a:pt x="4045524" y="1583931"/>
                  <a:pt x="4034806" y="1589201"/>
                  <a:pt x="4027989" y="1597722"/>
                </a:cubicBezTo>
                <a:cubicBezTo>
                  <a:pt x="4019299" y="1608585"/>
                  <a:pt x="4011061" y="1620004"/>
                  <a:pt x="4004840" y="1632446"/>
                </a:cubicBezTo>
                <a:cubicBezTo>
                  <a:pt x="3974789" y="1692549"/>
                  <a:pt x="4015331" y="1645103"/>
                  <a:pt x="3970116" y="1690320"/>
                </a:cubicBezTo>
                <a:cubicBezTo>
                  <a:pt x="3952156" y="1735220"/>
                  <a:pt x="3951559" y="1748240"/>
                  <a:pt x="3923817" y="1782917"/>
                </a:cubicBezTo>
                <a:cubicBezTo>
                  <a:pt x="3917000" y="1791438"/>
                  <a:pt x="3910429" y="1801187"/>
                  <a:pt x="3900668" y="1806067"/>
                </a:cubicBezTo>
                <a:cubicBezTo>
                  <a:pt x="3878843" y="1816980"/>
                  <a:pt x="3831220" y="1829216"/>
                  <a:pt x="3831220" y="1829216"/>
                </a:cubicBezTo>
                <a:cubicBezTo>
                  <a:pt x="3823503" y="1836932"/>
                  <a:pt x="3814887" y="1843844"/>
                  <a:pt x="3808070" y="1852365"/>
                </a:cubicBezTo>
                <a:cubicBezTo>
                  <a:pt x="3734764" y="1943996"/>
                  <a:pt x="3847984" y="1819303"/>
                  <a:pt x="3750197" y="1933388"/>
                </a:cubicBezTo>
                <a:cubicBezTo>
                  <a:pt x="3739544" y="1945816"/>
                  <a:pt x="3725952" y="1955537"/>
                  <a:pt x="3715473" y="1968112"/>
                </a:cubicBezTo>
                <a:cubicBezTo>
                  <a:pt x="3607439" y="2097754"/>
                  <a:pt x="3803547" y="1882338"/>
                  <a:pt x="3657600" y="2049135"/>
                </a:cubicBezTo>
                <a:cubicBezTo>
                  <a:pt x="3643228" y="2065560"/>
                  <a:pt x="3626734" y="2080001"/>
                  <a:pt x="3611301" y="2095434"/>
                </a:cubicBezTo>
                <a:cubicBezTo>
                  <a:pt x="3603584" y="2103150"/>
                  <a:pt x="3595137" y="2110200"/>
                  <a:pt x="3588151" y="2118583"/>
                </a:cubicBezTo>
                <a:cubicBezTo>
                  <a:pt x="3568860" y="2141732"/>
                  <a:pt x="3550121" y="2165353"/>
                  <a:pt x="3530278" y="2188031"/>
                </a:cubicBezTo>
                <a:cubicBezTo>
                  <a:pt x="3523092" y="2196244"/>
                  <a:pt x="3513946" y="2202660"/>
                  <a:pt x="3507129" y="2211181"/>
                </a:cubicBezTo>
                <a:cubicBezTo>
                  <a:pt x="3483027" y="2241309"/>
                  <a:pt x="3469783" y="2282377"/>
                  <a:pt x="3437681" y="2303778"/>
                </a:cubicBezTo>
                <a:cubicBezTo>
                  <a:pt x="3426106" y="2311494"/>
                  <a:pt x="3412794" y="2317090"/>
                  <a:pt x="3402957" y="2326927"/>
                </a:cubicBezTo>
                <a:cubicBezTo>
                  <a:pt x="3265313" y="2464571"/>
                  <a:pt x="3456179" y="2302767"/>
                  <a:pt x="3298784" y="2442674"/>
                </a:cubicBezTo>
                <a:cubicBezTo>
                  <a:pt x="3284366" y="2455490"/>
                  <a:pt x="3268184" y="2466185"/>
                  <a:pt x="3252486" y="2477398"/>
                </a:cubicBezTo>
                <a:cubicBezTo>
                  <a:pt x="3241166" y="2485484"/>
                  <a:pt x="3227599" y="2490711"/>
                  <a:pt x="3217762" y="2500548"/>
                </a:cubicBezTo>
                <a:cubicBezTo>
                  <a:pt x="3204121" y="2514189"/>
                  <a:pt x="3196679" y="2533205"/>
                  <a:pt x="3183038" y="2546846"/>
                </a:cubicBezTo>
                <a:cubicBezTo>
                  <a:pt x="3169397" y="2560487"/>
                  <a:pt x="3151078" y="2568665"/>
                  <a:pt x="3136739" y="2581570"/>
                </a:cubicBezTo>
                <a:cubicBezTo>
                  <a:pt x="2998257" y="2706204"/>
                  <a:pt x="3126122" y="2606896"/>
                  <a:pt x="3020992" y="2685743"/>
                </a:cubicBezTo>
                <a:cubicBezTo>
                  <a:pt x="2966439" y="2767574"/>
                  <a:pt x="3037683" y="2669053"/>
                  <a:pt x="2951544" y="2755191"/>
                </a:cubicBezTo>
                <a:cubicBezTo>
                  <a:pt x="2937903" y="2768832"/>
                  <a:pt x="2929725" y="2787150"/>
                  <a:pt x="2916820" y="2801489"/>
                </a:cubicBezTo>
                <a:cubicBezTo>
                  <a:pt x="2868065" y="2855661"/>
                  <a:pt x="2853331" y="2868335"/>
                  <a:pt x="2801073" y="2905662"/>
                </a:cubicBezTo>
                <a:cubicBezTo>
                  <a:pt x="2789753" y="2913748"/>
                  <a:pt x="2779061" y="2923161"/>
                  <a:pt x="2766349" y="2928811"/>
                </a:cubicBezTo>
                <a:cubicBezTo>
                  <a:pt x="2744051" y="2938721"/>
                  <a:pt x="2696901" y="2951960"/>
                  <a:pt x="2696901" y="2951960"/>
                </a:cubicBezTo>
                <a:cubicBezTo>
                  <a:pt x="2693043" y="3002117"/>
                  <a:pt x="2695192" y="3053103"/>
                  <a:pt x="2685326" y="3102431"/>
                </a:cubicBezTo>
                <a:cubicBezTo>
                  <a:pt x="2683186" y="3113132"/>
                  <a:pt x="2668994" y="3117060"/>
                  <a:pt x="2662177" y="3125581"/>
                </a:cubicBezTo>
                <a:cubicBezTo>
                  <a:pt x="2653487" y="3136444"/>
                  <a:pt x="2647933" y="3149618"/>
                  <a:pt x="2639027" y="3160305"/>
                </a:cubicBezTo>
                <a:cubicBezTo>
                  <a:pt x="2628548" y="3172880"/>
                  <a:pt x="2614782" y="3182454"/>
                  <a:pt x="2604303" y="3195029"/>
                </a:cubicBezTo>
                <a:cubicBezTo>
                  <a:pt x="2595397" y="3205716"/>
                  <a:pt x="2590554" y="3219498"/>
                  <a:pt x="2581154" y="3229753"/>
                </a:cubicBezTo>
                <a:cubicBezTo>
                  <a:pt x="2547971" y="3265953"/>
                  <a:pt x="2511706" y="3299201"/>
                  <a:pt x="2476982" y="3333925"/>
                </a:cubicBezTo>
                <a:cubicBezTo>
                  <a:pt x="2465407" y="3345500"/>
                  <a:pt x="2455353" y="3358828"/>
                  <a:pt x="2442258" y="3368649"/>
                </a:cubicBezTo>
                <a:cubicBezTo>
                  <a:pt x="2390308" y="3407611"/>
                  <a:pt x="2368553" y="3422358"/>
                  <a:pt x="2314936" y="3472821"/>
                </a:cubicBezTo>
                <a:cubicBezTo>
                  <a:pt x="2275203" y="3510217"/>
                  <a:pt x="2229455" y="3543168"/>
                  <a:pt x="2199189" y="3588568"/>
                </a:cubicBezTo>
                <a:cubicBezTo>
                  <a:pt x="2191473" y="3600143"/>
                  <a:pt x="2185876" y="3613455"/>
                  <a:pt x="2176040" y="3623292"/>
                </a:cubicBezTo>
                <a:cubicBezTo>
                  <a:pt x="2158571" y="3640761"/>
                  <a:pt x="2136378" y="3652897"/>
                  <a:pt x="2118167" y="3669591"/>
                </a:cubicBezTo>
                <a:cubicBezTo>
                  <a:pt x="2090012" y="3695400"/>
                  <a:pt x="2065210" y="3724707"/>
                  <a:pt x="2037144" y="3750614"/>
                </a:cubicBezTo>
                <a:cubicBezTo>
                  <a:pt x="2015002" y="3771053"/>
                  <a:pt x="1989993" y="3788217"/>
                  <a:pt x="1967696" y="3808487"/>
                </a:cubicBezTo>
                <a:cubicBezTo>
                  <a:pt x="1815762" y="3946607"/>
                  <a:pt x="2008382" y="3789453"/>
                  <a:pt x="1840374" y="3912659"/>
                </a:cubicBezTo>
                <a:cubicBezTo>
                  <a:pt x="1804900" y="3938674"/>
                  <a:pt x="1776636" y="3976353"/>
                  <a:pt x="1736202" y="3993682"/>
                </a:cubicBezTo>
                <a:cubicBezTo>
                  <a:pt x="1709194" y="4005257"/>
                  <a:pt x="1682793" y="4018364"/>
                  <a:pt x="1655179" y="4028406"/>
                </a:cubicBezTo>
                <a:cubicBezTo>
                  <a:pt x="1640229" y="4033842"/>
                  <a:pt x="1623776" y="4034395"/>
                  <a:pt x="1608881" y="4039981"/>
                </a:cubicBezTo>
                <a:cubicBezTo>
                  <a:pt x="1592725" y="4046039"/>
                  <a:pt x="1545361" y="4062054"/>
                  <a:pt x="1562582" y="4063130"/>
                </a:cubicBezTo>
                <a:cubicBezTo>
                  <a:pt x="1639693" y="4067949"/>
                  <a:pt x="1716911" y="4055413"/>
                  <a:pt x="1794076" y="4051555"/>
                </a:cubicBezTo>
                <a:cubicBezTo>
                  <a:pt x="1809509" y="4055413"/>
                  <a:pt x="1827952" y="4053192"/>
                  <a:pt x="1840374" y="4063130"/>
                </a:cubicBezTo>
                <a:cubicBezTo>
                  <a:pt x="1849901" y="4070752"/>
                  <a:pt x="1851949" y="4085653"/>
                  <a:pt x="1851949" y="4097854"/>
                </a:cubicBezTo>
                <a:cubicBezTo>
                  <a:pt x="1851949" y="4126963"/>
                  <a:pt x="1800684" y="4195418"/>
                  <a:pt x="1794076" y="4202026"/>
                </a:cubicBezTo>
                <a:cubicBezTo>
                  <a:pt x="1772543" y="4223559"/>
                  <a:pt x="1765406" y="4233723"/>
                  <a:pt x="1736202" y="4248325"/>
                </a:cubicBezTo>
                <a:cubicBezTo>
                  <a:pt x="1725289" y="4253781"/>
                  <a:pt x="1712391" y="4254444"/>
                  <a:pt x="1701478" y="4259900"/>
                </a:cubicBezTo>
                <a:cubicBezTo>
                  <a:pt x="1621545" y="4299866"/>
                  <a:pt x="1716812" y="4270534"/>
                  <a:pt x="1620455" y="4294624"/>
                </a:cubicBezTo>
                <a:cubicBezTo>
                  <a:pt x="1518260" y="4396819"/>
                  <a:pt x="1570495" y="4351805"/>
                  <a:pt x="1423686" y="4456669"/>
                </a:cubicBezTo>
                <a:cubicBezTo>
                  <a:pt x="1412366" y="4464755"/>
                  <a:pt x="1401405" y="4473598"/>
                  <a:pt x="1388962" y="4479819"/>
                </a:cubicBezTo>
                <a:cubicBezTo>
                  <a:pt x="1358096" y="4495252"/>
                  <a:pt x="1325077" y="4506974"/>
                  <a:pt x="1296364" y="4526117"/>
                </a:cubicBezTo>
                <a:cubicBezTo>
                  <a:pt x="1251488" y="4556035"/>
                  <a:pt x="1274837" y="4544868"/>
                  <a:pt x="1226916" y="4560841"/>
                </a:cubicBezTo>
                <a:cubicBezTo>
                  <a:pt x="1181312" y="4591245"/>
                  <a:pt x="1188861" y="4590611"/>
                  <a:pt x="1122744" y="4607140"/>
                </a:cubicBezTo>
                <a:lnTo>
                  <a:pt x="1030146" y="4630289"/>
                </a:lnTo>
                <a:cubicBezTo>
                  <a:pt x="1014713" y="4638006"/>
                  <a:pt x="1000217" y="4647983"/>
                  <a:pt x="983848" y="4653439"/>
                </a:cubicBezTo>
                <a:cubicBezTo>
                  <a:pt x="915509" y="4676219"/>
                  <a:pt x="877717" y="4660627"/>
                  <a:pt x="798653" y="4653439"/>
                </a:cubicBezTo>
                <a:cubicBezTo>
                  <a:pt x="748972" y="4636878"/>
                  <a:pt x="732990" y="4643053"/>
                  <a:pt x="706055" y="4607140"/>
                </a:cubicBezTo>
                <a:cubicBezTo>
                  <a:pt x="689362" y="4584882"/>
                  <a:pt x="659757" y="4537692"/>
                  <a:pt x="659757" y="4537692"/>
                </a:cubicBezTo>
                <a:cubicBezTo>
                  <a:pt x="686900" y="4456258"/>
                  <a:pt x="651573" y="4556789"/>
                  <a:pt x="694481" y="4456669"/>
                </a:cubicBezTo>
                <a:cubicBezTo>
                  <a:pt x="699287" y="4445455"/>
                  <a:pt x="701249" y="4433159"/>
                  <a:pt x="706055" y="4421945"/>
                </a:cubicBezTo>
                <a:cubicBezTo>
                  <a:pt x="712852" y="4406085"/>
                  <a:pt x="722797" y="4391667"/>
                  <a:pt x="729205" y="4375646"/>
                </a:cubicBezTo>
                <a:cubicBezTo>
                  <a:pt x="738268" y="4352990"/>
                  <a:pt x="743292" y="4328854"/>
                  <a:pt x="752354" y="4306198"/>
                </a:cubicBezTo>
                <a:cubicBezTo>
                  <a:pt x="760070" y="4286907"/>
                  <a:pt x="768933" y="4268036"/>
                  <a:pt x="775503" y="4248325"/>
                </a:cubicBezTo>
                <a:cubicBezTo>
                  <a:pt x="782921" y="4226072"/>
                  <a:pt x="787505" y="4189597"/>
                  <a:pt x="798653" y="4167302"/>
                </a:cubicBezTo>
                <a:cubicBezTo>
                  <a:pt x="804874" y="4154860"/>
                  <a:pt x="814086" y="4144153"/>
                  <a:pt x="821802" y="4132578"/>
                </a:cubicBezTo>
                <a:cubicBezTo>
                  <a:pt x="825660" y="4117145"/>
                  <a:pt x="828806" y="4101516"/>
                  <a:pt x="833377" y="4086279"/>
                </a:cubicBezTo>
                <a:cubicBezTo>
                  <a:pt x="840389" y="4062907"/>
                  <a:pt x="856526" y="4016831"/>
                  <a:pt x="856526" y="4016831"/>
                </a:cubicBezTo>
                <a:cubicBezTo>
                  <a:pt x="856513" y="4016739"/>
                  <a:pt x="847636" y="3920095"/>
                  <a:pt x="833377" y="3901084"/>
                </a:cubicBezTo>
                <a:cubicBezTo>
                  <a:pt x="802470" y="3859875"/>
                  <a:pt x="771870" y="3852398"/>
                  <a:pt x="752354" y="3808487"/>
                </a:cubicBezTo>
                <a:cubicBezTo>
                  <a:pt x="742444" y="3786189"/>
                  <a:pt x="736921" y="3762188"/>
                  <a:pt x="729205" y="3739039"/>
                </a:cubicBezTo>
                <a:lnTo>
                  <a:pt x="717630" y="3704315"/>
                </a:lnTo>
                <a:lnTo>
                  <a:pt x="682906" y="3600143"/>
                </a:lnTo>
                <a:cubicBezTo>
                  <a:pt x="679048" y="3588568"/>
                  <a:pt x="673724" y="3577383"/>
                  <a:pt x="671331" y="3565419"/>
                </a:cubicBezTo>
                <a:lnTo>
                  <a:pt x="659757" y="3507545"/>
                </a:lnTo>
                <a:cubicBezTo>
                  <a:pt x="655899" y="3453530"/>
                  <a:pt x="654162" y="3399321"/>
                  <a:pt x="648182" y="3345500"/>
                </a:cubicBezTo>
                <a:cubicBezTo>
                  <a:pt x="646425" y="3329689"/>
                  <a:pt x="640058" y="3314730"/>
                  <a:pt x="636607" y="3299201"/>
                </a:cubicBezTo>
                <a:cubicBezTo>
                  <a:pt x="632339" y="3279996"/>
                  <a:pt x="629803" y="3260413"/>
                  <a:pt x="625032" y="3241327"/>
                </a:cubicBezTo>
                <a:cubicBezTo>
                  <a:pt x="622073" y="3229491"/>
                  <a:pt x="616810" y="3218334"/>
                  <a:pt x="613458" y="3206603"/>
                </a:cubicBezTo>
                <a:cubicBezTo>
                  <a:pt x="609088" y="3191307"/>
                  <a:pt x="606253" y="3175601"/>
                  <a:pt x="601883" y="3160305"/>
                </a:cubicBezTo>
                <a:cubicBezTo>
                  <a:pt x="598531" y="3148574"/>
                  <a:pt x="593660" y="3137312"/>
                  <a:pt x="590308" y="3125581"/>
                </a:cubicBezTo>
                <a:cubicBezTo>
                  <a:pt x="585938" y="3110285"/>
                  <a:pt x="583104" y="3094578"/>
                  <a:pt x="578734" y="3079282"/>
                </a:cubicBezTo>
                <a:cubicBezTo>
                  <a:pt x="572057" y="3055912"/>
                  <a:pt x="552160" y="3002983"/>
                  <a:pt x="544010" y="2986684"/>
                </a:cubicBezTo>
                <a:cubicBezTo>
                  <a:pt x="537789" y="2974241"/>
                  <a:pt x="528577" y="2963535"/>
                  <a:pt x="520860" y="2951960"/>
                </a:cubicBezTo>
                <a:cubicBezTo>
                  <a:pt x="517002" y="2940385"/>
                  <a:pt x="515563" y="2927698"/>
                  <a:pt x="509286" y="2917236"/>
                </a:cubicBezTo>
                <a:cubicBezTo>
                  <a:pt x="500059" y="2901857"/>
                  <a:pt x="464929" y="2877696"/>
                  <a:pt x="451412" y="2870938"/>
                </a:cubicBezTo>
                <a:cubicBezTo>
                  <a:pt x="440499" y="2865482"/>
                  <a:pt x="427601" y="2864819"/>
                  <a:pt x="416688" y="2859363"/>
                </a:cubicBezTo>
                <a:cubicBezTo>
                  <a:pt x="404246" y="2853142"/>
                  <a:pt x="394676" y="2841864"/>
                  <a:pt x="381964" y="2836214"/>
                </a:cubicBezTo>
                <a:cubicBezTo>
                  <a:pt x="359666" y="2826304"/>
                  <a:pt x="312516" y="2813064"/>
                  <a:pt x="312516" y="2813064"/>
                </a:cubicBezTo>
                <a:cubicBezTo>
                  <a:pt x="304800" y="2820781"/>
                  <a:pt x="299128" y="2831334"/>
                  <a:pt x="289367" y="2836214"/>
                </a:cubicBezTo>
                <a:cubicBezTo>
                  <a:pt x="267542" y="2847127"/>
                  <a:pt x="243068" y="2851647"/>
                  <a:pt x="219919" y="2859363"/>
                </a:cubicBezTo>
                <a:lnTo>
                  <a:pt x="150470" y="2882512"/>
                </a:lnTo>
                <a:cubicBezTo>
                  <a:pt x="138895" y="2886370"/>
                  <a:pt x="125898" y="2887319"/>
                  <a:pt x="115746" y="2894087"/>
                </a:cubicBezTo>
                <a:cubicBezTo>
                  <a:pt x="70870" y="2924004"/>
                  <a:pt x="94219" y="2912837"/>
                  <a:pt x="46298" y="2928811"/>
                </a:cubicBezTo>
                <a:cubicBezTo>
                  <a:pt x="20122" y="2889547"/>
                  <a:pt x="7716" y="2909520"/>
                  <a:pt x="0" y="2905662"/>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3D8467CD-A163-2149-A662-DF39452CB67D}"/>
              </a:ext>
            </a:extLst>
          </p:cNvPr>
          <p:cNvSpPr/>
          <p:nvPr/>
        </p:nvSpPr>
        <p:spPr>
          <a:xfrm>
            <a:off x="5712311" y="623944"/>
            <a:ext cx="3670680" cy="3449292"/>
          </a:xfrm>
          <a:custGeom>
            <a:avLst/>
            <a:gdLst>
              <a:gd name="connsiteX0" fmla="*/ 2926080 w 3670680"/>
              <a:gd name="connsiteY0" fmla="*/ 0 h 3449292"/>
              <a:gd name="connsiteX1" fmla="*/ 2926080 w 3670680"/>
              <a:gd name="connsiteY1" fmla="*/ 0 h 3449292"/>
              <a:gd name="connsiteX2" fmla="*/ 2614108 w 3670680"/>
              <a:gd name="connsiteY2" fmla="*/ 32272 h 3449292"/>
              <a:gd name="connsiteX3" fmla="*/ 2528047 w 3670680"/>
              <a:gd name="connsiteY3" fmla="*/ 64545 h 3449292"/>
              <a:gd name="connsiteX4" fmla="*/ 2388197 w 3670680"/>
              <a:gd name="connsiteY4" fmla="*/ 96818 h 3449292"/>
              <a:gd name="connsiteX5" fmla="*/ 2323651 w 3670680"/>
              <a:gd name="connsiteY5" fmla="*/ 129091 h 3449292"/>
              <a:gd name="connsiteX6" fmla="*/ 2280621 w 3670680"/>
              <a:gd name="connsiteY6" fmla="*/ 150607 h 3449292"/>
              <a:gd name="connsiteX7" fmla="*/ 2216075 w 3670680"/>
              <a:gd name="connsiteY7" fmla="*/ 172122 h 3449292"/>
              <a:gd name="connsiteX8" fmla="*/ 2140771 w 3670680"/>
              <a:gd name="connsiteY8" fmla="*/ 193637 h 3449292"/>
              <a:gd name="connsiteX9" fmla="*/ 2065468 w 3670680"/>
              <a:gd name="connsiteY9" fmla="*/ 236668 h 3449292"/>
              <a:gd name="connsiteX10" fmla="*/ 1979407 w 3670680"/>
              <a:gd name="connsiteY10" fmla="*/ 258183 h 3449292"/>
              <a:gd name="connsiteX11" fmla="*/ 1893345 w 3670680"/>
              <a:gd name="connsiteY11" fmla="*/ 290456 h 3449292"/>
              <a:gd name="connsiteX12" fmla="*/ 1828800 w 3670680"/>
              <a:gd name="connsiteY12" fmla="*/ 311971 h 3449292"/>
              <a:gd name="connsiteX13" fmla="*/ 1796527 w 3670680"/>
              <a:gd name="connsiteY13" fmla="*/ 322729 h 3449292"/>
              <a:gd name="connsiteX14" fmla="*/ 1688950 w 3670680"/>
              <a:gd name="connsiteY14" fmla="*/ 344244 h 3449292"/>
              <a:gd name="connsiteX15" fmla="*/ 1538343 w 3670680"/>
              <a:gd name="connsiteY15" fmla="*/ 387275 h 3449292"/>
              <a:gd name="connsiteX16" fmla="*/ 1506070 w 3670680"/>
              <a:gd name="connsiteY16" fmla="*/ 398032 h 3449292"/>
              <a:gd name="connsiteX17" fmla="*/ 1473797 w 3670680"/>
              <a:gd name="connsiteY17" fmla="*/ 419548 h 3449292"/>
              <a:gd name="connsiteX18" fmla="*/ 1441524 w 3670680"/>
              <a:gd name="connsiteY18" fmla="*/ 430305 h 3449292"/>
              <a:gd name="connsiteX19" fmla="*/ 1387736 w 3670680"/>
              <a:gd name="connsiteY19" fmla="*/ 462578 h 3449292"/>
              <a:gd name="connsiteX20" fmla="*/ 1355463 w 3670680"/>
              <a:gd name="connsiteY20" fmla="*/ 484094 h 3449292"/>
              <a:gd name="connsiteX21" fmla="*/ 1323190 w 3670680"/>
              <a:gd name="connsiteY21" fmla="*/ 494851 h 3449292"/>
              <a:gd name="connsiteX22" fmla="*/ 1226371 w 3670680"/>
              <a:gd name="connsiteY22" fmla="*/ 516367 h 3449292"/>
              <a:gd name="connsiteX23" fmla="*/ 1194098 w 3670680"/>
              <a:gd name="connsiteY23" fmla="*/ 548640 h 3449292"/>
              <a:gd name="connsiteX24" fmla="*/ 1161825 w 3670680"/>
              <a:gd name="connsiteY24" fmla="*/ 559397 h 3449292"/>
              <a:gd name="connsiteX25" fmla="*/ 1118795 w 3670680"/>
              <a:gd name="connsiteY25" fmla="*/ 580912 h 3449292"/>
              <a:gd name="connsiteX26" fmla="*/ 1086522 w 3670680"/>
              <a:gd name="connsiteY26" fmla="*/ 591670 h 3449292"/>
              <a:gd name="connsiteX27" fmla="*/ 1021976 w 3670680"/>
              <a:gd name="connsiteY27" fmla="*/ 634701 h 3449292"/>
              <a:gd name="connsiteX28" fmla="*/ 892884 w 3670680"/>
              <a:gd name="connsiteY28" fmla="*/ 720762 h 3449292"/>
              <a:gd name="connsiteX29" fmla="*/ 828338 w 3670680"/>
              <a:gd name="connsiteY29" fmla="*/ 763792 h 3449292"/>
              <a:gd name="connsiteX30" fmla="*/ 796065 w 3670680"/>
              <a:gd name="connsiteY30" fmla="*/ 785308 h 3449292"/>
              <a:gd name="connsiteX31" fmla="*/ 710004 w 3670680"/>
              <a:gd name="connsiteY31" fmla="*/ 860611 h 3449292"/>
              <a:gd name="connsiteX32" fmla="*/ 688489 w 3670680"/>
              <a:gd name="connsiteY32" fmla="*/ 882127 h 3449292"/>
              <a:gd name="connsiteX33" fmla="*/ 623943 w 3670680"/>
              <a:gd name="connsiteY33" fmla="*/ 925157 h 3449292"/>
              <a:gd name="connsiteX34" fmla="*/ 527124 w 3670680"/>
              <a:gd name="connsiteY34" fmla="*/ 978945 h 3449292"/>
              <a:gd name="connsiteX35" fmla="*/ 462578 w 3670680"/>
              <a:gd name="connsiteY35" fmla="*/ 1065007 h 3449292"/>
              <a:gd name="connsiteX36" fmla="*/ 355002 w 3670680"/>
              <a:gd name="connsiteY36" fmla="*/ 1226371 h 3449292"/>
              <a:gd name="connsiteX37" fmla="*/ 333487 w 3670680"/>
              <a:gd name="connsiteY37" fmla="*/ 1258644 h 3449292"/>
              <a:gd name="connsiteX38" fmla="*/ 322729 w 3670680"/>
              <a:gd name="connsiteY38" fmla="*/ 1290917 h 3449292"/>
              <a:gd name="connsiteX39" fmla="*/ 279698 w 3670680"/>
              <a:gd name="connsiteY39" fmla="*/ 1355463 h 3449292"/>
              <a:gd name="connsiteX40" fmla="*/ 247425 w 3670680"/>
              <a:gd name="connsiteY40" fmla="*/ 1409251 h 3449292"/>
              <a:gd name="connsiteX41" fmla="*/ 225910 w 3670680"/>
              <a:gd name="connsiteY41" fmla="*/ 1441524 h 3449292"/>
              <a:gd name="connsiteX42" fmla="*/ 204395 w 3670680"/>
              <a:gd name="connsiteY42" fmla="*/ 1463040 h 3449292"/>
              <a:gd name="connsiteX43" fmla="*/ 182880 w 3670680"/>
              <a:gd name="connsiteY43" fmla="*/ 1495312 h 3449292"/>
              <a:gd name="connsiteX44" fmla="*/ 161364 w 3670680"/>
              <a:gd name="connsiteY44" fmla="*/ 1516828 h 3449292"/>
              <a:gd name="connsiteX45" fmla="*/ 96818 w 3670680"/>
              <a:gd name="connsiteY45" fmla="*/ 1602889 h 3449292"/>
              <a:gd name="connsiteX46" fmla="*/ 64545 w 3670680"/>
              <a:gd name="connsiteY46" fmla="*/ 1656677 h 3449292"/>
              <a:gd name="connsiteX47" fmla="*/ 53788 w 3670680"/>
              <a:gd name="connsiteY47" fmla="*/ 1688950 h 3449292"/>
              <a:gd name="connsiteX48" fmla="*/ 32273 w 3670680"/>
              <a:gd name="connsiteY48" fmla="*/ 1721223 h 3449292"/>
              <a:gd name="connsiteX49" fmla="*/ 21515 w 3670680"/>
              <a:gd name="connsiteY49" fmla="*/ 1818042 h 3449292"/>
              <a:gd name="connsiteX50" fmla="*/ 10757 w 3670680"/>
              <a:gd name="connsiteY50" fmla="*/ 1850315 h 3449292"/>
              <a:gd name="connsiteX51" fmla="*/ 0 w 3670680"/>
              <a:gd name="connsiteY51" fmla="*/ 1925618 h 3449292"/>
              <a:gd name="connsiteX52" fmla="*/ 32273 w 3670680"/>
              <a:gd name="connsiteY52" fmla="*/ 2119256 h 3449292"/>
              <a:gd name="connsiteX53" fmla="*/ 43030 w 3670680"/>
              <a:gd name="connsiteY53" fmla="*/ 2151529 h 3449292"/>
              <a:gd name="connsiteX54" fmla="*/ 53788 w 3670680"/>
              <a:gd name="connsiteY54" fmla="*/ 2183802 h 3449292"/>
              <a:gd name="connsiteX55" fmla="*/ 64545 w 3670680"/>
              <a:gd name="connsiteY55" fmla="*/ 2280621 h 3449292"/>
              <a:gd name="connsiteX56" fmla="*/ 75303 w 3670680"/>
              <a:gd name="connsiteY56" fmla="*/ 2355924 h 3449292"/>
              <a:gd name="connsiteX57" fmla="*/ 64545 w 3670680"/>
              <a:gd name="connsiteY57" fmla="*/ 2646381 h 3449292"/>
              <a:gd name="connsiteX58" fmla="*/ 53788 w 3670680"/>
              <a:gd name="connsiteY58" fmla="*/ 2678654 h 3449292"/>
              <a:gd name="connsiteX59" fmla="*/ 43030 w 3670680"/>
              <a:gd name="connsiteY59" fmla="*/ 2721684 h 3449292"/>
              <a:gd name="connsiteX60" fmla="*/ 53788 w 3670680"/>
              <a:gd name="connsiteY60" fmla="*/ 2936837 h 3449292"/>
              <a:gd name="connsiteX61" fmla="*/ 75303 w 3670680"/>
              <a:gd name="connsiteY61" fmla="*/ 3001383 h 3449292"/>
              <a:gd name="connsiteX62" fmla="*/ 86061 w 3670680"/>
              <a:gd name="connsiteY62" fmla="*/ 3033656 h 3449292"/>
              <a:gd name="connsiteX63" fmla="*/ 107576 w 3670680"/>
              <a:gd name="connsiteY63" fmla="*/ 3065929 h 3449292"/>
              <a:gd name="connsiteX64" fmla="*/ 150607 w 3670680"/>
              <a:gd name="connsiteY64" fmla="*/ 3119717 h 3449292"/>
              <a:gd name="connsiteX65" fmla="*/ 172122 w 3670680"/>
              <a:gd name="connsiteY65" fmla="*/ 3151990 h 3449292"/>
              <a:gd name="connsiteX66" fmla="*/ 204395 w 3670680"/>
              <a:gd name="connsiteY66" fmla="*/ 3173505 h 3449292"/>
              <a:gd name="connsiteX67" fmla="*/ 290456 w 3670680"/>
              <a:gd name="connsiteY67" fmla="*/ 3238051 h 3449292"/>
              <a:gd name="connsiteX68" fmla="*/ 355002 w 3670680"/>
              <a:gd name="connsiteY68" fmla="*/ 3259567 h 3449292"/>
              <a:gd name="connsiteX69" fmla="*/ 516367 w 3670680"/>
              <a:gd name="connsiteY69" fmla="*/ 3227294 h 3449292"/>
              <a:gd name="connsiteX70" fmla="*/ 559397 w 3670680"/>
              <a:gd name="connsiteY70" fmla="*/ 3216536 h 3449292"/>
              <a:gd name="connsiteX71" fmla="*/ 623943 w 3670680"/>
              <a:gd name="connsiteY71" fmla="*/ 3195021 h 3449292"/>
              <a:gd name="connsiteX72" fmla="*/ 688489 w 3670680"/>
              <a:gd name="connsiteY72" fmla="*/ 3151990 h 3449292"/>
              <a:gd name="connsiteX73" fmla="*/ 720762 w 3670680"/>
              <a:gd name="connsiteY73" fmla="*/ 3130475 h 3449292"/>
              <a:gd name="connsiteX74" fmla="*/ 742277 w 3670680"/>
              <a:gd name="connsiteY74" fmla="*/ 3098202 h 3449292"/>
              <a:gd name="connsiteX75" fmla="*/ 806823 w 3670680"/>
              <a:gd name="connsiteY75" fmla="*/ 3076687 h 3449292"/>
              <a:gd name="connsiteX76" fmla="*/ 839096 w 3670680"/>
              <a:gd name="connsiteY76" fmla="*/ 3065929 h 3449292"/>
              <a:gd name="connsiteX77" fmla="*/ 871369 w 3670680"/>
              <a:gd name="connsiteY77" fmla="*/ 3055171 h 3449292"/>
              <a:gd name="connsiteX78" fmla="*/ 903642 w 3670680"/>
              <a:gd name="connsiteY78" fmla="*/ 3033656 h 3449292"/>
              <a:gd name="connsiteX79" fmla="*/ 935915 w 3670680"/>
              <a:gd name="connsiteY79" fmla="*/ 3022898 h 3449292"/>
              <a:gd name="connsiteX80" fmla="*/ 978945 w 3670680"/>
              <a:gd name="connsiteY80" fmla="*/ 3001383 h 3449292"/>
              <a:gd name="connsiteX81" fmla="*/ 1011218 w 3670680"/>
              <a:gd name="connsiteY81" fmla="*/ 2990625 h 3449292"/>
              <a:gd name="connsiteX82" fmla="*/ 1054249 w 3670680"/>
              <a:gd name="connsiteY82" fmla="*/ 2969110 h 3449292"/>
              <a:gd name="connsiteX83" fmla="*/ 1118795 w 3670680"/>
              <a:gd name="connsiteY83" fmla="*/ 2947595 h 3449292"/>
              <a:gd name="connsiteX84" fmla="*/ 1161825 w 3670680"/>
              <a:gd name="connsiteY84" fmla="*/ 2926080 h 3449292"/>
              <a:gd name="connsiteX85" fmla="*/ 1194098 w 3670680"/>
              <a:gd name="connsiteY85" fmla="*/ 2904564 h 3449292"/>
              <a:gd name="connsiteX86" fmla="*/ 1226371 w 3670680"/>
              <a:gd name="connsiteY86" fmla="*/ 2893807 h 3449292"/>
              <a:gd name="connsiteX87" fmla="*/ 1258644 w 3670680"/>
              <a:gd name="connsiteY87" fmla="*/ 2872291 h 3449292"/>
              <a:gd name="connsiteX88" fmla="*/ 1280160 w 3670680"/>
              <a:gd name="connsiteY88" fmla="*/ 2850776 h 3449292"/>
              <a:gd name="connsiteX89" fmla="*/ 1312433 w 3670680"/>
              <a:gd name="connsiteY89" fmla="*/ 2840018 h 3449292"/>
              <a:gd name="connsiteX90" fmla="*/ 1387736 w 3670680"/>
              <a:gd name="connsiteY90" fmla="*/ 2786230 h 3449292"/>
              <a:gd name="connsiteX91" fmla="*/ 1452282 w 3670680"/>
              <a:gd name="connsiteY91" fmla="*/ 2764715 h 3449292"/>
              <a:gd name="connsiteX92" fmla="*/ 1484555 w 3670680"/>
              <a:gd name="connsiteY92" fmla="*/ 2743200 h 3449292"/>
              <a:gd name="connsiteX93" fmla="*/ 1516828 w 3670680"/>
              <a:gd name="connsiteY93" fmla="*/ 2732442 h 3449292"/>
              <a:gd name="connsiteX94" fmla="*/ 1549101 w 3670680"/>
              <a:gd name="connsiteY94" fmla="*/ 2700169 h 3449292"/>
              <a:gd name="connsiteX95" fmla="*/ 1581374 w 3670680"/>
              <a:gd name="connsiteY95" fmla="*/ 2678654 h 3449292"/>
              <a:gd name="connsiteX96" fmla="*/ 1602889 w 3670680"/>
              <a:gd name="connsiteY96" fmla="*/ 2657138 h 3449292"/>
              <a:gd name="connsiteX97" fmla="*/ 1678193 w 3670680"/>
              <a:gd name="connsiteY97" fmla="*/ 2603350 h 3449292"/>
              <a:gd name="connsiteX98" fmla="*/ 1710465 w 3670680"/>
              <a:gd name="connsiteY98" fmla="*/ 2592592 h 3449292"/>
              <a:gd name="connsiteX99" fmla="*/ 1753496 w 3670680"/>
              <a:gd name="connsiteY99" fmla="*/ 2538804 h 3449292"/>
              <a:gd name="connsiteX100" fmla="*/ 1785769 w 3670680"/>
              <a:gd name="connsiteY100" fmla="*/ 2528047 h 3449292"/>
              <a:gd name="connsiteX101" fmla="*/ 1828800 w 3670680"/>
              <a:gd name="connsiteY101" fmla="*/ 2485016 h 3449292"/>
              <a:gd name="connsiteX102" fmla="*/ 1839557 w 3670680"/>
              <a:gd name="connsiteY102" fmla="*/ 2441985 h 3449292"/>
              <a:gd name="connsiteX103" fmla="*/ 1882588 w 3670680"/>
              <a:gd name="connsiteY103" fmla="*/ 2431228 h 3449292"/>
              <a:gd name="connsiteX104" fmla="*/ 2162287 w 3670680"/>
              <a:gd name="connsiteY104" fmla="*/ 2441985 h 3449292"/>
              <a:gd name="connsiteX105" fmla="*/ 2269863 w 3670680"/>
              <a:gd name="connsiteY105" fmla="*/ 2463501 h 3449292"/>
              <a:gd name="connsiteX106" fmla="*/ 2323651 w 3670680"/>
              <a:gd name="connsiteY106" fmla="*/ 2474258 h 3449292"/>
              <a:gd name="connsiteX107" fmla="*/ 2571077 w 3670680"/>
              <a:gd name="connsiteY107" fmla="*/ 2463501 h 3449292"/>
              <a:gd name="connsiteX108" fmla="*/ 2603350 w 3670680"/>
              <a:gd name="connsiteY108" fmla="*/ 2452743 h 3449292"/>
              <a:gd name="connsiteX109" fmla="*/ 2624865 w 3670680"/>
              <a:gd name="connsiteY109" fmla="*/ 2420470 h 3449292"/>
              <a:gd name="connsiteX110" fmla="*/ 2678654 w 3670680"/>
              <a:gd name="connsiteY110" fmla="*/ 2366682 h 3449292"/>
              <a:gd name="connsiteX111" fmla="*/ 2732442 w 3670680"/>
              <a:gd name="connsiteY111" fmla="*/ 2269863 h 3449292"/>
              <a:gd name="connsiteX112" fmla="*/ 2743200 w 3670680"/>
              <a:gd name="connsiteY112" fmla="*/ 1990164 h 3449292"/>
              <a:gd name="connsiteX113" fmla="*/ 2883049 w 3670680"/>
              <a:gd name="connsiteY113" fmla="*/ 1979407 h 3449292"/>
              <a:gd name="connsiteX114" fmla="*/ 2936837 w 3670680"/>
              <a:gd name="connsiteY114" fmla="*/ 1925618 h 3449292"/>
              <a:gd name="connsiteX115" fmla="*/ 3022898 w 3670680"/>
              <a:gd name="connsiteY115" fmla="*/ 1861072 h 3449292"/>
              <a:gd name="connsiteX116" fmla="*/ 3044414 w 3670680"/>
              <a:gd name="connsiteY116" fmla="*/ 1828800 h 3449292"/>
              <a:gd name="connsiteX117" fmla="*/ 3065929 w 3670680"/>
              <a:gd name="connsiteY117" fmla="*/ 1807284 h 3449292"/>
              <a:gd name="connsiteX118" fmla="*/ 3087444 w 3670680"/>
              <a:gd name="connsiteY118" fmla="*/ 1775011 h 3449292"/>
              <a:gd name="connsiteX119" fmla="*/ 3141233 w 3670680"/>
              <a:gd name="connsiteY119" fmla="*/ 1721223 h 3449292"/>
              <a:gd name="connsiteX120" fmla="*/ 3227294 w 3670680"/>
              <a:gd name="connsiteY120" fmla="*/ 1624404 h 3449292"/>
              <a:gd name="connsiteX121" fmla="*/ 3259567 w 3670680"/>
              <a:gd name="connsiteY121" fmla="*/ 1592131 h 3449292"/>
              <a:gd name="connsiteX122" fmla="*/ 3334870 w 3670680"/>
              <a:gd name="connsiteY122" fmla="*/ 1549101 h 3449292"/>
              <a:gd name="connsiteX123" fmla="*/ 3399416 w 3670680"/>
              <a:gd name="connsiteY123" fmla="*/ 1516828 h 3449292"/>
              <a:gd name="connsiteX124" fmla="*/ 3474720 w 3670680"/>
              <a:gd name="connsiteY124" fmla="*/ 1452282 h 3449292"/>
              <a:gd name="connsiteX125" fmla="*/ 3496235 w 3670680"/>
              <a:gd name="connsiteY125" fmla="*/ 1420009 h 3449292"/>
              <a:gd name="connsiteX126" fmla="*/ 3506993 w 3670680"/>
              <a:gd name="connsiteY126" fmla="*/ 1387736 h 3449292"/>
              <a:gd name="connsiteX127" fmla="*/ 3528508 w 3670680"/>
              <a:gd name="connsiteY127" fmla="*/ 1301675 h 3449292"/>
              <a:gd name="connsiteX128" fmla="*/ 3539265 w 3670680"/>
              <a:gd name="connsiteY128" fmla="*/ 1269402 h 3449292"/>
              <a:gd name="connsiteX129" fmla="*/ 3560781 w 3670680"/>
              <a:gd name="connsiteY129" fmla="*/ 1161825 h 3449292"/>
              <a:gd name="connsiteX130" fmla="*/ 3571538 w 3670680"/>
              <a:gd name="connsiteY130" fmla="*/ 1129552 h 3449292"/>
              <a:gd name="connsiteX131" fmla="*/ 3593054 w 3670680"/>
              <a:gd name="connsiteY131" fmla="*/ 1043491 h 3449292"/>
              <a:gd name="connsiteX132" fmla="*/ 3614569 w 3670680"/>
              <a:gd name="connsiteY132" fmla="*/ 968188 h 3449292"/>
              <a:gd name="connsiteX133" fmla="*/ 3625327 w 3670680"/>
              <a:gd name="connsiteY133" fmla="*/ 935915 h 3449292"/>
              <a:gd name="connsiteX134" fmla="*/ 3603811 w 3670680"/>
              <a:gd name="connsiteY134" fmla="*/ 591670 h 3449292"/>
              <a:gd name="connsiteX135" fmla="*/ 3593054 w 3670680"/>
              <a:gd name="connsiteY135" fmla="*/ 559397 h 3449292"/>
              <a:gd name="connsiteX136" fmla="*/ 3539265 w 3670680"/>
              <a:gd name="connsiteY136" fmla="*/ 494851 h 3449292"/>
              <a:gd name="connsiteX137" fmla="*/ 3506993 w 3670680"/>
              <a:gd name="connsiteY137" fmla="*/ 462578 h 3449292"/>
              <a:gd name="connsiteX138" fmla="*/ 3442447 w 3670680"/>
              <a:gd name="connsiteY138" fmla="*/ 419548 h 3449292"/>
              <a:gd name="connsiteX139" fmla="*/ 3420931 w 3670680"/>
              <a:gd name="connsiteY139" fmla="*/ 398032 h 3449292"/>
              <a:gd name="connsiteX140" fmla="*/ 3399416 w 3670680"/>
              <a:gd name="connsiteY140" fmla="*/ 365760 h 3449292"/>
              <a:gd name="connsiteX141" fmla="*/ 3356385 w 3670680"/>
              <a:gd name="connsiteY141" fmla="*/ 344244 h 3449292"/>
              <a:gd name="connsiteX142" fmla="*/ 3248809 w 3670680"/>
              <a:gd name="connsiteY142" fmla="*/ 268941 h 3449292"/>
              <a:gd name="connsiteX143" fmla="*/ 3216536 w 3670680"/>
              <a:gd name="connsiteY143" fmla="*/ 258183 h 3449292"/>
              <a:gd name="connsiteX144" fmla="*/ 3108960 w 3670680"/>
              <a:gd name="connsiteY144" fmla="*/ 204395 h 3449292"/>
              <a:gd name="connsiteX145" fmla="*/ 3033656 w 3670680"/>
              <a:gd name="connsiteY145" fmla="*/ 161364 h 3449292"/>
              <a:gd name="connsiteX146" fmla="*/ 2969110 w 3670680"/>
              <a:gd name="connsiteY146" fmla="*/ 139849 h 3449292"/>
              <a:gd name="connsiteX147" fmla="*/ 2936837 w 3670680"/>
              <a:gd name="connsiteY147" fmla="*/ 129091 h 3449292"/>
              <a:gd name="connsiteX148" fmla="*/ 2893807 w 3670680"/>
              <a:gd name="connsiteY148" fmla="*/ 107576 h 3449292"/>
              <a:gd name="connsiteX149" fmla="*/ 2850776 w 3670680"/>
              <a:gd name="connsiteY149" fmla="*/ 96818 h 3449292"/>
              <a:gd name="connsiteX150" fmla="*/ 2818503 w 3670680"/>
              <a:gd name="connsiteY150" fmla="*/ 86061 h 3449292"/>
              <a:gd name="connsiteX151" fmla="*/ 2732442 w 3670680"/>
              <a:gd name="connsiteY151" fmla="*/ 107576 h 3449292"/>
              <a:gd name="connsiteX152" fmla="*/ 2667896 w 3670680"/>
              <a:gd name="connsiteY152" fmla="*/ 129091 h 3449292"/>
              <a:gd name="connsiteX153" fmla="*/ 2635623 w 3670680"/>
              <a:gd name="connsiteY153" fmla="*/ 139849 h 3449292"/>
              <a:gd name="connsiteX154" fmla="*/ 2603350 w 3670680"/>
              <a:gd name="connsiteY154" fmla="*/ 150607 h 3449292"/>
              <a:gd name="connsiteX155" fmla="*/ 2571077 w 3670680"/>
              <a:gd name="connsiteY155" fmla="*/ 172122 h 3449292"/>
              <a:gd name="connsiteX156" fmla="*/ 2420470 w 3670680"/>
              <a:gd name="connsiteY156" fmla="*/ 193637 h 3449292"/>
              <a:gd name="connsiteX157" fmla="*/ 2205317 w 3670680"/>
              <a:gd name="connsiteY157" fmla="*/ 215152 h 3449292"/>
              <a:gd name="connsiteX158" fmla="*/ 2173044 w 3670680"/>
              <a:gd name="connsiteY158" fmla="*/ 225910 h 3449292"/>
              <a:gd name="connsiteX159" fmla="*/ 2108498 w 3670680"/>
              <a:gd name="connsiteY159" fmla="*/ 258183 h 3449292"/>
              <a:gd name="connsiteX160" fmla="*/ 2086983 w 3670680"/>
              <a:gd name="connsiteY160" fmla="*/ 290456 h 3449292"/>
              <a:gd name="connsiteX161" fmla="*/ 2054710 w 3670680"/>
              <a:gd name="connsiteY161" fmla="*/ 311971 h 3449292"/>
              <a:gd name="connsiteX162" fmla="*/ 2033195 w 3670680"/>
              <a:gd name="connsiteY162" fmla="*/ 333487 h 3449292"/>
              <a:gd name="connsiteX163" fmla="*/ 2011680 w 3670680"/>
              <a:gd name="connsiteY163" fmla="*/ 398032 h 3449292"/>
              <a:gd name="connsiteX164" fmla="*/ 1968649 w 3670680"/>
              <a:gd name="connsiteY164" fmla="*/ 451821 h 3449292"/>
              <a:gd name="connsiteX165" fmla="*/ 1957891 w 3670680"/>
              <a:gd name="connsiteY165" fmla="*/ 548640 h 3449292"/>
              <a:gd name="connsiteX166" fmla="*/ 1936376 w 3670680"/>
              <a:gd name="connsiteY166" fmla="*/ 613185 h 3449292"/>
              <a:gd name="connsiteX167" fmla="*/ 1925618 w 3670680"/>
              <a:gd name="connsiteY167" fmla="*/ 645458 h 3449292"/>
              <a:gd name="connsiteX168" fmla="*/ 1936376 w 3670680"/>
              <a:gd name="connsiteY168" fmla="*/ 688489 h 3449292"/>
              <a:gd name="connsiteX169" fmla="*/ 1925618 w 3670680"/>
              <a:gd name="connsiteY169" fmla="*/ 656216 h 3449292"/>
              <a:gd name="connsiteX170" fmla="*/ 1818042 w 3670680"/>
              <a:gd name="connsiteY170" fmla="*/ 666974 h 3449292"/>
              <a:gd name="connsiteX171" fmla="*/ 1753496 w 3670680"/>
              <a:gd name="connsiteY171" fmla="*/ 699247 h 3449292"/>
              <a:gd name="connsiteX172" fmla="*/ 1656677 w 3670680"/>
              <a:gd name="connsiteY172" fmla="*/ 720762 h 3449292"/>
              <a:gd name="connsiteX173" fmla="*/ 1624404 w 3670680"/>
              <a:gd name="connsiteY173" fmla="*/ 731520 h 3449292"/>
              <a:gd name="connsiteX174" fmla="*/ 1538343 w 3670680"/>
              <a:gd name="connsiteY174" fmla="*/ 828338 h 3449292"/>
              <a:gd name="connsiteX175" fmla="*/ 1527585 w 3670680"/>
              <a:gd name="connsiteY175" fmla="*/ 860611 h 3449292"/>
              <a:gd name="connsiteX176" fmla="*/ 1538343 w 3670680"/>
              <a:gd name="connsiteY176" fmla="*/ 903642 h 3449292"/>
              <a:gd name="connsiteX177" fmla="*/ 1549101 w 3670680"/>
              <a:gd name="connsiteY177" fmla="*/ 817581 h 3449292"/>
              <a:gd name="connsiteX178" fmla="*/ 2355924 w 3670680"/>
              <a:gd name="connsiteY178" fmla="*/ 279698 h 3449292"/>
              <a:gd name="connsiteX179" fmla="*/ 2517289 w 3670680"/>
              <a:gd name="connsiteY179" fmla="*/ 193637 h 3449292"/>
              <a:gd name="connsiteX180" fmla="*/ 2689411 w 3670680"/>
              <a:gd name="connsiteY180" fmla="*/ 172122 h 3449292"/>
              <a:gd name="connsiteX181" fmla="*/ 2861534 w 3670680"/>
              <a:gd name="connsiteY181" fmla="*/ 419548 h 3449292"/>
              <a:gd name="connsiteX182" fmla="*/ 3410174 w 3670680"/>
              <a:gd name="connsiteY182" fmla="*/ 925157 h 3449292"/>
              <a:gd name="connsiteX183" fmla="*/ 2569244 w 3670680"/>
              <a:gd name="connsiteY183" fmla="*/ 2108865 h 3449292"/>
              <a:gd name="connsiteX184" fmla="*/ 2236734 w 3670680"/>
              <a:gd name="connsiteY184" fmla="*/ 2004956 h 3449292"/>
              <a:gd name="connsiteX185" fmla="*/ 2319862 w 3670680"/>
              <a:gd name="connsiteY185" fmla="*/ 1963392 h 3449292"/>
              <a:gd name="connsiteX186" fmla="*/ 2351034 w 3670680"/>
              <a:gd name="connsiteY186" fmla="*/ 1953001 h 3449292"/>
              <a:gd name="connsiteX187" fmla="*/ 2475725 w 3670680"/>
              <a:gd name="connsiteY187" fmla="*/ 1942611 h 3449292"/>
              <a:gd name="connsiteX188" fmla="*/ 3192698 w 3670680"/>
              <a:gd name="connsiteY188" fmla="*/ 1953001 h 3449292"/>
              <a:gd name="connsiteX189" fmla="*/ 3213480 w 3670680"/>
              <a:gd name="connsiteY189" fmla="*/ 1890656 h 3449292"/>
              <a:gd name="connsiteX190" fmla="*/ 3234262 w 3670680"/>
              <a:gd name="connsiteY190" fmla="*/ 1828311 h 3449292"/>
              <a:gd name="connsiteX191" fmla="*/ 3317389 w 3670680"/>
              <a:gd name="connsiteY191" fmla="*/ 1724401 h 3449292"/>
              <a:gd name="connsiteX192" fmla="*/ 3338171 w 3670680"/>
              <a:gd name="connsiteY192" fmla="*/ 1682838 h 3449292"/>
              <a:gd name="connsiteX193" fmla="*/ 3400516 w 3670680"/>
              <a:gd name="connsiteY193" fmla="*/ 1589320 h 3449292"/>
              <a:gd name="connsiteX194" fmla="*/ 3421298 w 3670680"/>
              <a:gd name="connsiteY194" fmla="*/ 1537365 h 3449292"/>
              <a:gd name="connsiteX195" fmla="*/ 3473253 w 3670680"/>
              <a:gd name="connsiteY195" fmla="*/ 1433456 h 3449292"/>
              <a:gd name="connsiteX196" fmla="*/ 3462862 w 3670680"/>
              <a:gd name="connsiteY196" fmla="*/ 1350329 h 3449292"/>
              <a:gd name="connsiteX197" fmla="*/ 3379734 w 3670680"/>
              <a:gd name="connsiteY197" fmla="*/ 1350329 h 3449292"/>
              <a:gd name="connsiteX198" fmla="*/ 3369344 w 3670680"/>
              <a:gd name="connsiteY198" fmla="*/ 1381501 h 3449292"/>
              <a:gd name="connsiteX199" fmla="*/ 3400516 w 3670680"/>
              <a:gd name="connsiteY199" fmla="*/ 1371111 h 3449292"/>
              <a:gd name="connsiteX200" fmla="*/ 3442080 w 3670680"/>
              <a:gd name="connsiteY200" fmla="*/ 1308765 h 3449292"/>
              <a:gd name="connsiteX201" fmla="*/ 3483644 w 3670680"/>
              <a:gd name="connsiteY201" fmla="*/ 1246420 h 3449292"/>
              <a:gd name="connsiteX202" fmla="*/ 3504425 w 3670680"/>
              <a:gd name="connsiteY202" fmla="*/ 1215247 h 3449292"/>
              <a:gd name="connsiteX203" fmla="*/ 3525207 w 3670680"/>
              <a:gd name="connsiteY203" fmla="*/ 1152901 h 3449292"/>
              <a:gd name="connsiteX204" fmla="*/ 3545989 w 3670680"/>
              <a:gd name="connsiteY204" fmla="*/ 1069774 h 3449292"/>
              <a:gd name="connsiteX205" fmla="*/ 3535598 w 3670680"/>
              <a:gd name="connsiteY205" fmla="*/ 830783 h 3449292"/>
              <a:gd name="connsiteX206" fmla="*/ 3504425 w 3670680"/>
              <a:gd name="connsiteY206" fmla="*/ 768438 h 3449292"/>
              <a:gd name="connsiteX207" fmla="*/ 3473253 w 3670680"/>
              <a:gd name="connsiteY207" fmla="*/ 695701 h 3449292"/>
              <a:gd name="connsiteX208" fmla="*/ 3327780 w 3670680"/>
              <a:gd name="connsiteY208" fmla="*/ 529447 h 3449292"/>
              <a:gd name="connsiteX209" fmla="*/ 3151134 w 3670680"/>
              <a:gd name="connsiteY209" fmla="*/ 435929 h 3449292"/>
              <a:gd name="connsiteX210" fmla="*/ 3088789 w 3670680"/>
              <a:gd name="connsiteY210" fmla="*/ 383974 h 3449292"/>
              <a:gd name="connsiteX211" fmla="*/ 3057616 w 3670680"/>
              <a:gd name="connsiteY211" fmla="*/ 363192 h 3449292"/>
              <a:gd name="connsiteX212" fmla="*/ 3036834 w 3670680"/>
              <a:gd name="connsiteY212" fmla="*/ 332020 h 3449292"/>
              <a:gd name="connsiteX213" fmla="*/ 2974489 w 3670680"/>
              <a:gd name="connsiteY213" fmla="*/ 290456 h 3449292"/>
              <a:gd name="connsiteX214" fmla="*/ 2901753 w 3670680"/>
              <a:gd name="connsiteY214" fmla="*/ 259283 h 3449292"/>
              <a:gd name="connsiteX215" fmla="*/ 2797844 w 3670680"/>
              <a:gd name="connsiteY215" fmla="*/ 207329 h 3449292"/>
              <a:gd name="connsiteX216" fmla="*/ 2693934 w 3670680"/>
              <a:gd name="connsiteY216" fmla="*/ 165765 h 3449292"/>
              <a:gd name="connsiteX217" fmla="*/ 2590025 w 3670680"/>
              <a:gd name="connsiteY217" fmla="*/ 134592 h 3449292"/>
              <a:gd name="connsiteX218" fmla="*/ 2434162 w 3670680"/>
              <a:gd name="connsiteY218" fmla="*/ 144983 h 3449292"/>
              <a:gd name="connsiteX219" fmla="*/ 2423771 w 3670680"/>
              <a:gd name="connsiteY219" fmla="*/ 176156 h 3449292"/>
              <a:gd name="connsiteX220" fmla="*/ 2402989 w 3670680"/>
              <a:gd name="connsiteY220" fmla="*/ 207329 h 3449292"/>
              <a:gd name="connsiteX221" fmla="*/ 2392598 w 3670680"/>
              <a:gd name="connsiteY221" fmla="*/ 238501 h 3449292"/>
              <a:gd name="connsiteX222" fmla="*/ 2330253 w 3670680"/>
              <a:gd name="connsiteY222" fmla="*/ 280065 h 3449292"/>
              <a:gd name="connsiteX223" fmla="*/ 2299080 w 3670680"/>
              <a:gd name="connsiteY223" fmla="*/ 300847 h 3449292"/>
              <a:gd name="connsiteX224" fmla="*/ 2257516 w 3670680"/>
              <a:gd name="connsiteY224" fmla="*/ 321629 h 3449292"/>
              <a:gd name="connsiteX225" fmla="*/ 2226344 w 3670680"/>
              <a:gd name="connsiteY225" fmla="*/ 342411 h 3449292"/>
              <a:gd name="connsiteX226" fmla="*/ 2163998 w 3670680"/>
              <a:gd name="connsiteY226" fmla="*/ 363192 h 3449292"/>
              <a:gd name="connsiteX227" fmla="*/ 2132825 w 3670680"/>
              <a:gd name="connsiteY227" fmla="*/ 383974 h 3449292"/>
              <a:gd name="connsiteX228" fmla="*/ 2070480 w 3670680"/>
              <a:gd name="connsiteY228" fmla="*/ 404756 h 3449292"/>
              <a:gd name="connsiteX229" fmla="*/ 2028916 w 3670680"/>
              <a:gd name="connsiteY229" fmla="*/ 425538 h 3449292"/>
              <a:gd name="connsiteX230" fmla="*/ 1966571 w 3670680"/>
              <a:gd name="connsiteY230" fmla="*/ 467101 h 3449292"/>
              <a:gd name="connsiteX231" fmla="*/ 1935398 w 3670680"/>
              <a:gd name="connsiteY231" fmla="*/ 477492 h 3449292"/>
              <a:gd name="connsiteX232" fmla="*/ 1873053 w 3670680"/>
              <a:gd name="connsiteY232" fmla="*/ 529447 h 3449292"/>
              <a:gd name="connsiteX233" fmla="*/ 1841880 w 3670680"/>
              <a:gd name="connsiteY233" fmla="*/ 550229 h 3449292"/>
              <a:gd name="connsiteX234" fmla="*/ 1821098 w 3670680"/>
              <a:gd name="connsiteY234" fmla="*/ 581401 h 3449292"/>
              <a:gd name="connsiteX235" fmla="*/ 1727580 w 3670680"/>
              <a:gd name="connsiteY235" fmla="*/ 643747 h 3449292"/>
              <a:gd name="connsiteX236" fmla="*/ 1634062 w 3670680"/>
              <a:gd name="connsiteY236" fmla="*/ 706092 h 3449292"/>
              <a:gd name="connsiteX237" fmla="*/ 1602889 w 3670680"/>
              <a:gd name="connsiteY237" fmla="*/ 726874 h 3449292"/>
              <a:gd name="connsiteX238" fmla="*/ 1571716 w 3670680"/>
              <a:gd name="connsiteY238" fmla="*/ 747656 h 3449292"/>
              <a:gd name="connsiteX239" fmla="*/ 1519762 w 3670680"/>
              <a:gd name="connsiteY239" fmla="*/ 768438 h 3449292"/>
              <a:gd name="connsiteX240" fmla="*/ 1457416 w 3670680"/>
              <a:gd name="connsiteY240" fmla="*/ 789220 h 3449292"/>
              <a:gd name="connsiteX241" fmla="*/ 1426244 w 3670680"/>
              <a:gd name="connsiteY241" fmla="*/ 810001 h 3449292"/>
              <a:gd name="connsiteX242" fmla="*/ 1363898 w 3670680"/>
              <a:gd name="connsiteY242" fmla="*/ 830783 h 3449292"/>
              <a:gd name="connsiteX243" fmla="*/ 1291162 w 3670680"/>
              <a:gd name="connsiteY243" fmla="*/ 872347 h 3449292"/>
              <a:gd name="connsiteX244" fmla="*/ 1197644 w 3670680"/>
              <a:gd name="connsiteY244" fmla="*/ 924301 h 3449292"/>
              <a:gd name="connsiteX245" fmla="*/ 1166471 w 3670680"/>
              <a:gd name="connsiteY245" fmla="*/ 945083 h 3449292"/>
              <a:gd name="connsiteX246" fmla="*/ 1072953 w 3670680"/>
              <a:gd name="connsiteY246" fmla="*/ 965865 h 3449292"/>
              <a:gd name="connsiteX247" fmla="*/ 1000216 w 3670680"/>
              <a:gd name="connsiteY247" fmla="*/ 1007429 h 3449292"/>
              <a:gd name="connsiteX248" fmla="*/ 937871 w 3670680"/>
              <a:gd name="connsiteY248" fmla="*/ 1059383 h 3449292"/>
              <a:gd name="connsiteX249" fmla="*/ 813180 w 3670680"/>
              <a:gd name="connsiteY249" fmla="*/ 1132120 h 3449292"/>
              <a:gd name="connsiteX250" fmla="*/ 740444 w 3670680"/>
              <a:gd name="connsiteY250" fmla="*/ 1163292 h 3449292"/>
              <a:gd name="connsiteX251" fmla="*/ 709271 w 3670680"/>
              <a:gd name="connsiteY251" fmla="*/ 1184074 h 3449292"/>
              <a:gd name="connsiteX252" fmla="*/ 678098 w 3670680"/>
              <a:gd name="connsiteY252" fmla="*/ 1194465 h 3449292"/>
              <a:gd name="connsiteX253" fmla="*/ 646925 w 3670680"/>
              <a:gd name="connsiteY253" fmla="*/ 1215247 h 3449292"/>
              <a:gd name="connsiteX254" fmla="*/ 553407 w 3670680"/>
              <a:gd name="connsiteY254" fmla="*/ 1246420 h 3449292"/>
              <a:gd name="connsiteX255" fmla="*/ 491062 w 3670680"/>
              <a:gd name="connsiteY255" fmla="*/ 1267201 h 3449292"/>
              <a:gd name="connsiteX256" fmla="*/ 459889 w 3670680"/>
              <a:gd name="connsiteY256" fmla="*/ 1277592 h 3449292"/>
              <a:gd name="connsiteX257" fmla="*/ 428716 w 3670680"/>
              <a:gd name="connsiteY257" fmla="*/ 1287983 h 3449292"/>
              <a:gd name="connsiteX258" fmla="*/ 387153 w 3670680"/>
              <a:gd name="connsiteY258" fmla="*/ 1298374 h 3449292"/>
              <a:gd name="connsiteX259" fmla="*/ 335198 w 3670680"/>
              <a:gd name="connsiteY259" fmla="*/ 1308765 h 3449292"/>
              <a:gd name="connsiteX260" fmla="*/ 293634 w 3670680"/>
              <a:gd name="connsiteY260" fmla="*/ 1319156 h 3449292"/>
              <a:gd name="connsiteX261" fmla="*/ 210507 w 3670680"/>
              <a:gd name="connsiteY261" fmla="*/ 1339938 h 3449292"/>
              <a:gd name="connsiteX262" fmla="*/ 158553 w 3670680"/>
              <a:gd name="connsiteY262" fmla="*/ 1402283 h 3449292"/>
              <a:gd name="connsiteX263" fmla="*/ 137771 w 3670680"/>
              <a:gd name="connsiteY263" fmla="*/ 1464629 h 3449292"/>
              <a:gd name="connsiteX264" fmla="*/ 127380 w 3670680"/>
              <a:gd name="connsiteY264" fmla="*/ 1506192 h 3449292"/>
              <a:gd name="connsiteX265" fmla="*/ 106598 w 3670680"/>
              <a:gd name="connsiteY265" fmla="*/ 1537365 h 3449292"/>
              <a:gd name="connsiteX266" fmla="*/ 85816 w 3670680"/>
              <a:gd name="connsiteY266" fmla="*/ 1578929 h 3449292"/>
              <a:gd name="connsiteX267" fmla="*/ 75425 w 3670680"/>
              <a:gd name="connsiteY267" fmla="*/ 1610101 h 3449292"/>
              <a:gd name="connsiteX268" fmla="*/ 54644 w 3670680"/>
              <a:gd name="connsiteY268" fmla="*/ 1641274 h 3449292"/>
              <a:gd name="connsiteX269" fmla="*/ 44253 w 3670680"/>
              <a:gd name="connsiteY269" fmla="*/ 1672447 h 3449292"/>
              <a:gd name="connsiteX270" fmla="*/ 13080 w 3670680"/>
              <a:gd name="connsiteY270" fmla="*/ 1734792 h 3449292"/>
              <a:gd name="connsiteX271" fmla="*/ 33862 w 3670680"/>
              <a:gd name="connsiteY271" fmla="*/ 2160820 h 3449292"/>
              <a:gd name="connsiteX272" fmla="*/ 54644 w 3670680"/>
              <a:gd name="connsiteY272" fmla="*/ 2223165 h 3449292"/>
              <a:gd name="connsiteX273" fmla="*/ 65034 w 3670680"/>
              <a:gd name="connsiteY273" fmla="*/ 2254338 h 3449292"/>
              <a:gd name="connsiteX274" fmla="*/ 85816 w 3670680"/>
              <a:gd name="connsiteY274" fmla="*/ 2285511 h 3449292"/>
              <a:gd name="connsiteX275" fmla="*/ 106598 w 3670680"/>
              <a:gd name="connsiteY275" fmla="*/ 2347856 h 3449292"/>
              <a:gd name="connsiteX276" fmla="*/ 75425 w 3670680"/>
              <a:gd name="connsiteY276" fmla="*/ 2462156 h 3449292"/>
              <a:gd name="connsiteX277" fmla="*/ 44253 w 3670680"/>
              <a:gd name="connsiteY277" fmla="*/ 2441374 h 3449292"/>
              <a:gd name="connsiteX278" fmla="*/ 23471 w 3670680"/>
              <a:gd name="connsiteY278" fmla="*/ 2472547 h 3449292"/>
              <a:gd name="connsiteX279" fmla="*/ 2689 w 3670680"/>
              <a:gd name="connsiteY279" fmla="*/ 2742711 h 3449292"/>
              <a:gd name="connsiteX280" fmla="*/ 13080 w 3670680"/>
              <a:gd name="connsiteY280" fmla="*/ 2950529 h 3449292"/>
              <a:gd name="connsiteX281" fmla="*/ 33862 w 3670680"/>
              <a:gd name="connsiteY281" fmla="*/ 3012874 h 3449292"/>
              <a:gd name="connsiteX282" fmla="*/ 65034 w 3670680"/>
              <a:gd name="connsiteY282" fmla="*/ 3075220 h 3449292"/>
              <a:gd name="connsiteX283" fmla="*/ 168944 w 3670680"/>
              <a:gd name="connsiteY283" fmla="*/ 3147956 h 3449292"/>
              <a:gd name="connsiteX284" fmla="*/ 231289 w 3670680"/>
              <a:gd name="connsiteY284" fmla="*/ 3189520 h 3449292"/>
              <a:gd name="connsiteX285" fmla="*/ 272853 w 3670680"/>
              <a:gd name="connsiteY285" fmla="*/ 3199911 h 3449292"/>
              <a:gd name="connsiteX286" fmla="*/ 324807 w 3670680"/>
              <a:gd name="connsiteY286" fmla="*/ 3231083 h 3449292"/>
              <a:gd name="connsiteX287" fmla="*/ 511844 w 3670680"/>
              <a:gd name="connsiteY287" fmla="*/ 3314211 h 3449292"/>
              <a:gd name="connsiteX288" fmla="*/ 543016 w 3670680"/>
              <a:gd name="connsiteY288" fmla="*/ 3324601 h 3449292"/>
              <a:gd name="connsiteX289" fmla="*/ 584580 w 3670680"/>
              <a:gd name="connsiteY289" fmla="*/ 3334992 h 3449292"/>
              <a:gd name="connsiteX290" fmla="*/ 626144 w 3670680"/>
              <a:gd name="connsiteY290" fmla="*/ 3355774 h 3449292"/>
              <a:gd name="connsiteX291" fmla="*/ 688489 w 3670680"/>
              <a:gd name="connsiteY291" fmla="*/ 3366165 h 3449292"/>
              <a:gd name="connsiteX292" fmla="*/ 782007 w 3670680"/>
              <a:gd name="connsiteY292" fmla="*/ 3386947 h 3449292"/>
              <a:gd name="connsiteX293" fmla="*/ 875525 w 3670680"/>
              <a:gd name="connsiteY293" fmla="*/ 3418120 h 3449292"/>
              <a:gd name="connsiteX294" fmla="*/ 958653 w 3670680"/>
              <a:gd name="connsiteY294" fmla="*/ 3428511 h 3449292"/>
              <a:gd name="connsiteX295" fmla="*/ 1072953 w 3670680"/>
              <a:gd name="connsiteY295" fmla="*/ 3449292 h 3449292"/>
              <a:gd name="connsiteX296" fmla="*/ 1187253 w 3670680"/>
              <a:gd name="connsiteY296" fmla="*/ 3438901 h 3449292"/>
              <a:gd name="connsiteX297" fmla="*/ 1291162 w 3670680"/>
              <a:gd name="connsiteY297" fmla="*/ 3386947 h 3449292"/>
              <a:gd name="connsiteX298" fmla="*/ 1322334 w 3670680"/>
              <a:gd name="connsiteY298" fmla="*/ 3366165 h 3449292"/>
              <a:gd name="connsiteX299" fmla="*/ 1395071 w 3670680"/>
              <a:gd name="connsiteY299" fmla="*/ 3334992 h 3449292"/>
              <a:gd name="connsiteX300" fmla="*/ 1498980 w 3670680"/>
              <a:gd name="connsiteY300" fmla="*/ 3262256 h 3449292"/>
              <a:gd name="connsiteX301" fmla="*/ 1727580 w 3670680"/>
              <a:gd name="connsiteY301" fmla="*/ 3116783 h 3449292"/>
              <a:gd name="connsiteX302" fmla="*/ 1769144 w 3670680"/>
              <a:gd name="connsiteY302" fmla="*/ 3085611 h 3449292"/>
              <a:gd name="connsiteX303" fmla="*/ 1873053 w 3670680"/>
              <a:gd name="connsiteY303" fmla="*/ 3023265 h 3449292"/>
              <a:gd name="connsiteX304" fmla="*/ 2008134 w 3670680"/>
              <a:gd name="connsiteY304" fmla="*/ 2960920 h 3449292"/>
              <a:gd name="connsiteX305" fmla="*/ 2070480 w 3670680"/>
              <a:gd name="connsiteY305" fmla="*/ 2919356 h 3449292"/>
              <a:gd name="connsiteX306" fmla="*/ 2143216 w 3670680"/>
              <a:gd name="connsiteY306" fmla="*/ 2888183 h 3449292"/>
              <a:gd name="connsiteX307" fmla="*/ 2174389 w 3670680"/>
              <a:gd name="connsiteY307" fmla="*/ 2877792 h 3449292"/>
              <a:gd name="connsiteX308" fmla="*/ 2247125 w 3670680"/>
              <a:gd name="connsiteY308" fmla="*/ 2836229 h 3449292"/>
              <a:gd name="connsiteX309" fmla="*/ 2330253 w 3670680"/>
              <a:gd name="connsiteY309" fmla="*/ 2794665 h 3449292"/>
              <a:gd name="connsiteX310" fmla="*/ 2371816 w 3670680"/>
              <a:gd name="connsiteY310" fmla="*/ 2763492 h 3449292"/>
              <a:gd name="connsiteX311" fmla="*/ 2465334 w 3670680"/>
              <a:gd name="connsiteY311" fmla="*/ 2721929 h 3449292"/>
              <a:gd name="connsiteX312" fmla="*/ 2600416 w 3670680"/>
              <a:gd name="connsiteY312" fmla="*/ 2628411 h 3449292"/>
              <a:gd name="connsiteX313" fmla="*/ 2725107 w 3670680"/>
              <a:gd name="connsiteY313" fmla="*/ 2555674 h 3449292"/>
              <a:gd name="connsiteX314" fmla="*/ 2829016 w 3670680"/>
              <a:gd name="connsiteY314" fmla="*/ 2493329 h 3449292"/>
              <a:gd name="connsiteX315" fmla="*/ 2860189 w 3670680"/>
              <a:gd name="connsiteY315" fmla="*/ 2482938 h 3449292"/>
              <a:gd name="connsiteX316" fmla="*/ 2922534 w 3670680"/>
              <a:gd name="connsiteY316" fmla="*/ 2451765 h 3449292"/>
              <a:gd name="connsiteX317" fmla="*/ 3016053 w 3670680"/>
              <a:gd name="connsiteY317" fmla="*/ 2389420 h 3449292"/>
              <a:gd name="connsiteX318" fmla="*/ 3047225 w 3670680"/>
              <a:gd name="connsiteY318" fmla="*/ 2358247 h 3449292"/>
              <a:gd name="connsiteX319" fmla="*/ 3151134 w 3670680"/>
              <a:gd name="connsiteY319" fmla="*/ 2285511 h 3449292"/>
              <a:gd name="connsiteX320" fmla="*/ 3223871 w 3670680"/>
              <a:gd name="connsiteY320" fmla="*/ 2212774 h 3449292"/>
              <a:gd name="connsiteX321" fmla="*/ 3265434 w 3670680"/>
              <a:gd name="connsiteY321" fmla="*/ 2171211 h 3449292"/>
              <a:gd name="connsiteX322" fmla="*/ 3327780 w 3670680"/>
              <a:gd name="connsiteY322" fmla="*/ 2108865 h 3449292"/>
              <a:gd name="connsiteX323" fmla="*/ 3379734 w 3670680"/>
              <a:gd name="connsiteY323" fmla="*/ 2056911 h 3449292"/>
              <a:gd name="connsiteX324" fmla="*/ 3421298 w 3670680"/>
              <a:gd name="connsiteY324" fmla="*/ 1994565 h 3449292"/>
              <a:gd name="connsiteX325" fmla="*/ 3442080 w 3670680"/>
              <a:gd name="connsiteY325" fmla="*/ 1963392 h 3449292"/>
              <a:gd name="connsiteX326" fmla="*/ 3483644 w 3670680"/>
              <a:gd name="connsiteY326" fmla="*/ 1880265 h 3449292"/>
              <a:gd name="connsiteX327" fmla="*/ 3525207 w 3670680"/>
              <a:gd name="connsiteY327" fmla="*/ 1807529 h 3449292"/>
              <a:gd name="connsiteX328" fmla="*/ 3545989 w 3670680"/>
              <a:gd name="connsiteY328" fmla="*/ 1745183 h 3449292"/>
              <a:gd name="connsiteX329" fmla="*/ 3577162 w 3670680"/>
              <a:gd name="connsiteY329" fmla="*/ 1672447 h 3449292"/>
              <a:gd name="connsiteX330" fmla="*/ 3618725 w 3670680"/>
              <a:gd name="connsiteY330" fmla="*/ 1599711 h 3449292"/>
              <a:gd name="connsiteX331" fmla="*/ 3649898 w 3670680"/>
              <a:gd name="connsiteY331" fmla="*/ 1526974 h 3449292"/>
              <a:gd name="connsiteX332" fmla="*/ 3670680 w 3670680"/>
              <a:gd name="connsiteY332" fmla="*/ 1495801 h 3449292"/>
              <a:gd name="connsiteX333" fmla="*/ 3660289 w 3670680"/>
              <a:gd name="connsiteY333" fmla="*/ 1464629 h 3449292"/>
              <a:gd name="connsiteX334" fmla="*/ 3639507 w 3670680"/>
              <a:gd name="connsiteY334" fmla="*/ 1433456 h 3449292"/>
              <a:gd name="connsiteX335" fmla="*/ 3618725 w 3670680"/>
              <a:gd name="connsiteY335" fmla="*/ 1371111 h 3449292"/>
              <a:gd name="connsiteX336" fmla="*/ 3608334 w 3670680"/>
              <a:gd name="connsiteY336" fmla="*/ 1287983 h 3449292"/>
              <a:gd name="connsiteX337" fmla="*/ 3587553 w 3670680"/>
              <a:gd name="connsiteY337" fmla="*/ 1256811 h 3449292"/>
              <a:gd name="connsiteX338" fmla="*/ 3494034 w 3670680"/>
              <a:gd name="connsiteY338" fmla="*/ 1246420 h 3449292"/>
              <a:gd name="connsiteX339" fmla="*/ 3483644 w 3670680"/>
              <a:gd name="connsiteY339" fmla="*/ 1028211 h 3449292"/>
              <a:gd name="connsiteX340" fmla="*/ 3473253 w 3670680"/>
              <a:gd name="connsiteY340" fmla="*/ 976256 h 3449292"/>
              <a:gd name="connsiteX341" fmla="*/ 3431689 w 3670680"/>
              <a:gd name="connsiteY341" fmla="*/ 965865 h 3449292"/>
              <a:gd name="connsiteX342" fmla="*/ 3379734 w 3670680"/>
              <a:gd name="connsiteY342" fmla="*/ 955474 h 3449292"/>
              <a:gd name="connsiteX343" fmla="*/ 3358953 w 3670680"/>
              <a:gd name="connsiteY343" fmla="*/ 872347 h 3449292"/>
              <a:gd name="connsiteX344" fmla="*/ 3338171 w 3670680"/>
              <a:gd name="connsiteY344" fmla="*/ 841174 h 3449292"/>
              <a:gd name="connsiteX345" fmla="*/ 3317389 w 3670680"/>
              <a:gd name="connsiteY345" fmla="*/ 778829 h 3449292"/>
              <a:gd name="connsiteX346" fmla="*/ 3306998 w 3670680"/>
              <a:gd name="connsiteY346" fmla="*/ 685311 h 3449292"/>
              <a:gd name="connsiteX347" fmla="*/ 3275825 w 3670680"/>
              <a:gd name="connsiteY347" fmla="*/ 695701 h 3449292"/>
              <a:gd name="connsiteX348" fmla="*/ 3306998 w 3670680"/>
              <a:gd name="connsiteY348" fmla="*/ 706092 h 3449292"/>
              <a:gd name="connsiteX349" fmla="*/ 3306998 w 3670680"/>
              <a:gd name="connsiteY349" fmla="*/ 685311 h 3449292"/>
              <a:gd name="connsiteX350" fmla="*/ 3275825 w 3670680"/>
              <a:gd name="connsiteY350" fmla="*/ 778829 h 3449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3670680" h="3449292">
                <a:moveTo>
                  <a:pt x="2926080" y="0"/>
                </a:moveTo>
                <a:lnTo>
                  <a:pt x="2926080" y="0"/>
                </a:lnTo>
                <a:cubicBezTo>
                  <a:pt x="2822009" y="9460"/>
                  <a:pt x="2717675" y="18149"/>
                  <a:pt x="2614108" y="32272"/>
                </a:cubicBezTo>
                <a:cubicBezTo>
                  <a:pt x="2545437" y="41636"/>
                  <a:pt x="2595237" y="42148"/>
                  <a:pt x="2528047" y="64545"/>
                </a:cubicBezTo>
                <a:cubicBezTo>
                  <a:pt x="2489113" y="77523"/>
                  <a:pt x="2430872" y="88283"/>
                  <a:pt x="2388197" y="96818"/>
                </a:cubicBezTo>
                <a:cubicBezTo>
                  <a:pt x="2326172" y="138169"/>
                  <a:pt x="2386009" y="102366"/>
                  <a:pt x="2323651" y="129091"/>
                </a:cubicBezTo>
                <a:cubicBezTo>
                  <a:pt x="2308911" y="135408"/>
                  <a:pt x="2295510" y="144651"/>
                  <a:pt x="2280621" y="150607"/>
                </a:cubicBezTo>
                <a:cubicBezTo>
                  <a:pt x="2259564" y="159030"/>
                  <a:pt x="2237590" y="164950"/>
                  <a:pt x="2216075" y="172122"/>
                </a:cubicBezTo>
                <a:cubicBezTo>
                  <a:pt x="2169770" y="187557"/>
                  <a:pt x="2194811" y="180128"/>
                  <a:pt x="2140771" y="193637"/>
                </a:cubicBezTo>
                <a:cubicBezTo>
                  <a:pt x="2117166" y="209374"/>
                  <a:pt x="2092761" y="227570"/>
                  <a:pt x="2065468" y="236668"/>
                </a:cubicBezTo>
                <a:cubicBezTo>
                  <a:pt x="1989677" y="261932"/>
                  <a:pt x="2035776" y="234025"/>
                  <a:pt x="1979407" y="258183"/>
                </a:cubicBezTo>
                <a:cubicBezTo>
                  <a:pt x="1867190" y="306276"/>
                  <a:pt x="2003528" y="257401"/>
                  <a:pt x="1893345" y="290456"/>
                </a:cubicBezTo>
                <a:cubicBezTo>
                  <a:pt x="1871623" y="296973"/>
                  <a:pt x="1850315" y="304799"/>
                  <a:pt x="1828800" y="311971"/>
                </a:cubicBezTo>
                <a:cubicBezTo>
                  <a:pt x="1818042" y="315557"/>
                  <a:pt x="1807646" y="320505"/>
                  <a:pt x="1796527" y="322729"/>
                </a:cubicBezTo>
                <a:cubicBezTo>
                  <a:pt x="1760668" y="329901"/>
                  <a:pt x="1724427" y="335374"/>
                  <a:pt x="1688950" y="344244"/>
                </a:cubicBezTo>
                <a:cubicBezTo>
                  <a:pt x="1580880" y="371263"/>
                  <a:pt x="1630947" y="356408"/>
                  <a:pt x="1538343" y="387275"/>
                </a:cubicBezTo>
                <a:lnTo>
                  <a:pt x="1506070" y="398032"/>
                </a:lnTo>
                <a:cubicBezTo>
                  <a:pt x="1495312" y="405204"/>
                  <a:pt x="1485361" y="413766"/>
                  <a:pt x="1473797" y="419548"/>
                </a:cubicBezTo>
                <a:cubicBezTo>
                  <a:pt x="1463655" y="424619"/>
                  <a:pt x="1451248" y="424471"/>
                  <a:pt x="1441524" y="430305"/>
                </a:cubicBezTo>
                <a:cubicBezTo>
                  <a:pt x="1367691" y="474605"/>
                  <a:pt x="1479160" y="432105"/>
                  <a:pt x="1387736" y="462578"/>
                </a:cubicBezTo>
                <a:cubicBezTo>
                  <a:pt x="1376978" y="469750"/>
                  <a:pt x="1367027" y="478312"/>
                  <a:pt x="1355463" y="484094"/>
                </a:cubicBezTo>
                <a:cubicBezTo>
                  <a:pt x="1345321" y="489165"/>
                  <a:pt x="1334093" y="491736"/>
                  <a:pt x="1323190" y="494851"/>
                </a:cubicBezTo>
                <a:cubicBezTo>
                  <a:pt x="1287734" y="504981"/>
                  <a:pt x="1263353" y="508970"/>
                  <a:pt x="1226371" y="516367"/>
                </a:cubicBezTo>
                <a:cubicBezTo>
                  <a:pt x="1215613" y="527125"/>
                  <a:pt x="1206757" y="540201"/>
                  <a:pt x="1194098" y="548640"/>
                </a:cubicBezTo>
                <a:cubicBezTo>
                  <a:pt x="1184663" y="554930"/>
                  <a:pt x="1172248" y="554930"/>
                  <a:pt x="1161825" y="559397"/>
                </a:cubicBezTo>
                <a:cubicBezTo>
                  <a:pt x="1147085" y="565714"/>
                  <a:pt x="1133535" y="574595"/>
                  <a:pt x="1118795" y="580912"/>
                </a:cubicBezTo>
                <a:cubicBezTo>
                  <a:pt x="1108372" y="585379"/>
                  <a:pt x="1096435" y="586163"/>
                  <a:pt x="1086522" y="591670"/>
                </a:cubicBezTo>
                <a:cubicBezTo>
                  <a:pt x="1063918" y="604228"/>
                  <a:pt x="1043491" y="620357"/>
                  <a:pt x="1021976" y="634701"/>
                </a:cubicBezTo>
                <a:lnTo>
                  <a:pt x="892884" y="720762"/>
                </a:lnTo>
                <a:lnTo>
                  <a:pt x="828338" y="763792"/>
                </a:lnTo>
                <a:cubicBezTo>
                  <a:pt x="817580" y="770964"/>
                  <a:pt x="805207" y="776166"/>
                  <a:pt x="796065" y="785308"/>
                </a:cubicBezTo>
                <a:cubicBezTo>
                  <a:pt x="663341" y="918032"/>
                  <a:pt x="798963" y="789443"/>
                  <a:pt x="710004" y="860611"/>
                </a:cubicBezTo>
                <a:cubicBezTo>
                  <a:pt x="702084" y="866947"/>
                  <a:pt x="696603" y="876041"/>
                  <a:pt x="688489" y="882127"/>
                </a:cubicBezTo>
                <a:cubicBezTo>
                  <a:pt x="667803" y="897642"/>
                  <a:pt x="648474" y="916980"/>
                  <a:pt x="623943" y="925157"/>
                </a:cubicBezTo>
                <a:cubicBezTo>
                  <a:pt x="583362" y="938684"/>
                  <a:pt x="564110" y="941957"/>
                  <a:pt x="527124" y="978945"/>
                </a:cubicBezTo>
                <a:cubicBezTo>
                  <a:pt x="487325" y="1018746"/>
                  <a:pt x="511234" y="992023"/>
                  <a:pt x="462578" y="1065007"/>
                </a:cubicBezTo>
                <a:lnTo>
                  <a:pt x="355002" y="1226371"/>
                </a:lnTo>
                <a:cubicBezTo>
                  <a:pt x="347830" y="1237129"/>
                  <a:pt x="337576" y="1246378"/>
                  <a:pt x="333487" y="1258644"/>
                </a:cubicBezTo>
                <a:cubicBezTo>
                  <a:pt x="329901" y="1269402"/>
                  <a:pt x="328236" y="1281004"/>
                  <a:pt x="322729" y="1290917"/>
                </a:cubicBezTo>
                <a:cubicBezTo>
                  <a:pt x="310171" y="1313521"/>
                  <a:pt x="279698" y="1355463"/>
                  <a:pt x="279698" y="1355463"/>
                </a:cubicBezTo>
                <a:cubicBezTo>
                  <a:pt x="261017" y="1411510"/>
                  <a:pt x="281179" y="1367060"/>
                  <a:pt x="247425" y="1409251"/>
                </a:cubicBezTo>
                <a:cubicBezTo>
                  <a:pt x="239348" y="1419347"/>
                  <a:pt x="233987" y="1431428"/>
                  <a:pt x="225910" y="1441524"/>
                </a:cubicBezTo>
                <a:cubicBezTo>
                  <a:pt x="219574" y="1449444"/>
                  <a:pt x="210731" y="1455120"/>
                  <a:pt x="204395" y="1463040"/>
                </a:cubicBezTo>
                <a:cubicBezTo>
                  <a:pt x="196319" y="1473136"/>
                  <a:pt x="190957" y="1485216"/>
                  <a:pt x="182880" y="1495312"/>
                </a:cubicBezTo>
                <a:cubicBezTo>
                  <a:pt x="176544" y="1503232"/>
                  <a:pt x="167450" y="1508714"/>
                  <a:pt x="161364" y="1516828"/>
                </a:cubicBezTo>
                <a:cubicBezTo>
                  <a:pt x="88382" y="1614138"/>
                  <a:pt x="146160" y="1553549"/>
                  <a:pt x="96818" y="1602889"/>
                </a:cubicBezTo>
                <a:cubicBezTo>
                  <a:pt x="66345" y="1694313"/>
                  <a:pt x="108845" y="1582844"/>
                  <a:pt x="64545" y="1656677"/>
                </a:cubicBezTo>
                <a:cubicBezTo>
                  <a:pt x="58711" y="1666401"/>
                  <a:pt x="58859" y="1678808"/>
                  <a:pt x="53788" y="1688950"/>
                </a:cubicBezTo>
                <a:cubicBezTo>
                  <a:pt x="48006" y="1700514"/>
                  <a:pt x="39445" y="1710465"/>
                  <a:pt x="32273" y="1721223"/>
                </a:cubicBezTo>
                <a:cubicBezTo>
                  <a:pt x="28687" y="1753496"/>
                  <a:pt x="26853" y="1786012"/>
                  <a:pt x="21515" y="1818042"/>
                </a:cubicBezTo>
                <a:cubicBezTo>
                  <a:pt x="19651" y="1829227"/>
                  <a:pt x="12981" y="1839196"/>
                  <a:pt x="10757" y="1850315"/>
                </a:cubicBezTo>
                <a:cubicBezTo>
                  <a:pt x="5784" y="1875178"/>
                  <a:pt x="3586" y="1900517"/>
                  <a:pt x="0" y="1925618"/>
                </a:cubicBezTo>
                <a:cubicBezTo>
                  <a:pt x="12641" y="2077319"/>
                  <a:pt x="-2898" y="2013742"/>
                  <a:pt x="32273" y="2119256"/>
                </a:cubicBezTo>
                <a:lnTo>
                  <a:pt x="43030" y="2151529"/>
                </a:lnTo>
                <a:lnTo>
                  <a:pt x="53788" y="2183802"/>
                </a:lnTo>
                <a:cubicBezTo>
                  <a:pt x="57374" y="2216075"/>
                  <a:pt x="60517" y="2248400"/>
                  <a:pt x="64545" y="2280621"/>
                </a:cubicBezTo>
                <a:cubicBezTo>
                  <a:pt x="67690" y="2305781"/>
                  <a:pt x="75303" y="2330568"/>
                  <a:pt x="75303" y="2355924"/>
                </a:cubicBezTo>
                <a:cubicBezTo>
                  <a:pt x="75303" y="2452809"/>
                  <a:pt x="70990" y="2549710"/>
                  <a:pt x="64545" y="2646381"/>
                </a:cubicBezTo>
                <a:cubicBezTo>
                  <a:pt x="63791" y="2657695"/>
                  <a:pt x="56903" y="2667751"/>
                  <a:pt x="53788" y="2678654"/>
                </a:cubicBezTo>
                <a:cubicBezTo>
                  <a:pt x="49726" y="2692870"/>
                  <a:pt x="46616" y="2707341"/>
                  <a:pt x="43030" y="2721684"/>
                </a:cubicBezTo>
                <a:cubicBezTo>
                  <a:pt x="46616" y="2793402"/>
                  <a:pt x="45557" y="2865503"/>
                  <a:pt x="53788" y="2936837"/>
                </a:cubicBezTo>
                <a:cubicBezTo>
                  <a:pt x="56388" y="2959367"/>
                  <a:pt x="68131" y="2979868"/>
                  <a:pt x="75303" y="3001383"/>
                </a:cubicBezTo>
                <a:cubicBezTo>
                  <a:pt x="78889" y="3012141"/>
                  <a:pt x="79771" y="3024221"/>
                  <a:pt x="86061" y="3033656"/>
                </a:cubicBezTo>
                <a:cubicBezTo>
                  <a:pt x="93233" y="3044414"/>
                  <a:pt x="101794" y="3054365"/>
                  <a:pt x="107576" y="3065929"/>
                </a:cubicBezTo>
                <a:cubicBezTo>
                  <a:pt x="133556" y="3117890"/>
                  <a:pt x="96204" y="3083449"/>
                  <a:pt x="150607" y="3119717"/>
                </a:cubicBezTo>
                <a:cubicBezTo>
                  <a:pt x="157779" y="3130475"/>
                  <a:pt x="162980" y="3142848"/>
                  <a:pt x="172122" y="3151990"/>
                </a:cubicBezTo>
                <a:cubicBezTo>
                  <a:pt x="181264" y="3161132"/>
                  <a:pt x="194299" y="3165428"/>
                  <a:pt x="204395" y="3173505"/>
                </a:cubicBezTo>
                <a:cubicBezTo>
                  <a:pt x="240807" y="3202635"/>
                  <a:pt x="226106" y="3216600"/>
                  <a:pt x="290456" y="3238051"/>
                </a:cubicBezTo>
                <a:lnTo>
                  <a:pt x="355002" y="3259567"/>
                </a:lnTo>
                <a:cubicBezTo>
                  <a:pt x="556254" y="3237205"/>
                  <a:pt x="363820" y="3265433"/>
                  <a:pt x="516367" y="3227294"/>
                </a:cubicBezTo>
                <a:cubicBezTo>
                  <a:pt x="530710" y="3223708"/>
                  <a:pt x="545236" y="3220784"/>
                  <a:pt x="559397" y="3216536"/>
                </a:cubicBezTo>
                <a:cubicBezTo>
                  <a:pt x="581120" y="3210019"/>
                  <a:pt x="623943" y="3195021"/>
                  <a:pt x="623943" y="3195021"/>
                </a:cubicBezTo>
                <a:lnTo>
                  <a:pt x="688489" y="3151990"/>
                </a:lnTo>
                <a:lnTo>
                  <a:pt x="720762" y="3130475"/>
                </a:lnTo>
                <a:cubicBezTo>
                  <a:pt x="727934" y="3119717"/>
                  <a:pt x="731313" y="3105054"/>
                  <a:pt x="742277" y="3098202"/>
                </a:cubicBezTo>
                <a:cubicBezTo>
                  <a:pt x="761509" y="3086182"/>
                  <a:pt x="785308" y="3083859"/>
                  <a:pt x="806823" y="3076687"/>
                </a:cubicBezTo>
                <a:lnTo>
                  <a:pt x="839096" y="3065929"/>
                </a:lnTo>
                <a:cubicBezTo>
                  <a:pt x="849854" y="3062343"/>
                  <a:pt x="861934" y="3061461"/>
                  <a:pt x="871369" y="3055171"/>
                </a:cubicBezTo>
                <a:cubicBezTo>
                  <a:pt x="882127" y="3047999"/>
                  <a:pt x="892078" y="3039438"/>
                  <a:pt x="903642" y="3033656"/>
                </a:cubicBezTo>
                <a:cubicBezTo>
                  <a:pt x="913784" y="3028585"/>
                  <a:pt x="925492" y="3027365"/>
                  <a:pt x="935915" y="3022898"/>
                </a:cubicBezTo>
                <a:cubicBezTo>
                  <a:pt x="950655" y="3016581"/>
                  <a:pt x="964205" y="3007700"/>
                  <a:pt x="978945" y="3001383"/>
                </a:cubicBezTo>
                <a:cubicBezTo>
                  <a:pt x="989368" y="2996916"/>
                  <a:pt x="1000795" y="2995092"/>
                  <a:pt x="1011218" y="2990625"/>
                </a:cubicBezTo>
                <a:cubicBezTo>
                  <a:pt x="1025958" y="2984308"/>
                  <a:pt x="1039359" y="2975066"/>
                  <a:pt x="1054249" y="2969110"/>
                </a:cubicBezTo>
                <a:cubicBezTo>
                  <a:pt x="1075306" y="2960687"/>
                  <a:pt x="1098510" y="2957737"/>
                  <a:pt x="1118795" y="2947595"/>
                </a:cubicBezTo>
                <a:cubicBezTo>
                  <a:pt x="1133138" y="2940423"/>
                  <a:pt x="1147902" y="2934036"/>
                  <a:pt x="1161825" y="2926080"/>
                </a:cubicBezTo>
                <a:cubicBezTo>
                  <a:pt x="1173051" y="2919665"/>
                  <a:pt x="1182534" y="2910346"/>
                  <a:pt x="1194098" y="2904564"/>
                </a:cubicBezTo>
                <a:cubicBezTo>
                  <a:pt x="1204240" y="2899493"/>
                  <a:pt x="1215613" y="2897393"/>
                  <a:pt x="1226371" y="2893807"/>
                </a:cubicBezTo>
                <a:cubicBezTo>
                  <a:pt x="1237129" y="2886635"/>
                  <a:pt x="1248548" y="2880368"/>
                  <a:pt x="1258644" y="2872291"/>
                </a:cubicBezTo>
                <a:cubicBezTo>
                  <a:pt x="1266564" y="2865955"/>
                  <a:pt x="1271463" y="2855994"/>
                  <a:pt x="1280160" y="2850776"/>
                </a:cubicBezTo>
                <a:cubicBezTo>
                  <a:pt x="1289884" y="2844942"/>
                  <a:pt x="1301675" y="2843604"/>
                  <a:pt x="1312433" y="2840018"/>
                </a:cubicBezTo>
                <a:cubicBezTo>
                  <a:pt x="1347090" y="2805360"/>
                  <a:pt x="1340536" y="2805109"/>
                  <a:pt x="1387736" y="2786230"/>
                </a:cubicBezTo>
                <a:cubicBezTo>
                  <a:pt x="1408793" y="2777807"/>
                  <a:pt x="1452282" y="2764715"/>
                  <a:pt x="1452282" y="2764715"/>
                </a:cubicBezTo>
                <a:cubicBezTo>
                  <a:pt x="1463040" y="2757543"/>
                  <a:pt x="1472991" y="2748982"/>
                  <a:pt x="1484555" y="2743200"/>
                </a:cubicBezTo>
                <a:cubicBezTo>
                  <a:pt x="1494697" y="2738129"/>
                  <a:pt x="1507393" y="2738732"/>
                  <a:pt x="1516828" y="2732442"/>
                </a:cubicBezTo>
                <a:cubicBezTo>
                  <a:pt x="1529486" y="2724003"/>
                  <a:pt x="1537414" y="2709908"/>
                  <a:pt x="1549101" y="2700169"/>
                </a:cubicBezTo>
                <a:cubicBezTo>
                  <a:pt x="1559033" y="2691892"/>
                  <a:pt x="1571278" y="2686731"/>
                  <a:pt x="1581374" y="2678654"/>
                </a:cubicBezTo>
                <a:cubicBezTo>
                  <a:pt x="1589294" y="2672318"/>
                  <a:pt x="1595097" y="2663631"/>
                  <a:pt x="1602889" y="2657138"/>
                </a:cubicBezTo>
                <a:cubicBezTo>
                  <a:pt x="1610199" y="2651046"/>
                  <a:pt x="1664218" y="2610337"/>
                  <a:pt x="1678193" y="2603350"/>
                </a:cubicBezTo>
                <a:cubicBezTo>
                  <a:pt x="1688335" y="2598279"/>
                  <a:pt x="1699708" y="2596178"/>
                  <a:pt x="1710465" y="2592592"/>
                </a:cubicBezTo>
                <a:cubicBezTo>
                  <a:pt x="1720235" y="2577938"/>
                  <a:pt x="1736467" y="2549021"/>
                  <a:pt x="1753496" y="2538804"/>
                </a:cubicBezTo>
                <a:cubicBezTo>
                  <a:pt x="1763220" y="2532970"/>
                  <a:pt x="1775011" y="2531633"/>
                  <a:pt x="1785769" y="2528047"/>
                </a:cubicBezTo>
                <a:cubicBezTo>
                  <a:pt x="1800113" y="2513703"/>
                  <a:pt x="1823880" y="2504695"/>
                  <a:pt x="1828800" y="2485016"/>
                </a:cubicBezTo>
                <a:cubicBezTo>
                  <a:pt x="1832386" y="2470672"/>
                  <a:pt x="1829102" y="2452440"/>
                  <a:pt x="1839557" y="2441985"/>
                </a:cubicBezTo>
                <a:cubicBezTo>
                  <a:pt x="1850012" y="2431530"/>
                  <a:pt x="1868244" y="2434814"/>
                  <a:pt x="1882588" y="2431228"/>
                </a:cubicBezTo>
                <a:cubicBezTo>
                  <a:pt x="1975821" y="2434814"/>
                  <a:pt x="2069167" y="2436165"/>
                  <a:pt x="2162287" y="2441985"/>
                </a:cubicBezTo>
                <a:cubicBezTo>
                  <a:pt x="2206285" y="2444735"/>
                  <a:pt x="2229486" y="2454528"/>
                  <a:pt x="2269863" y="2463501"/>
                </a:cubicBezTo>
                <a:cubicBezTo>
                  <a:pt x="2287712" y="2467467"/>
                  <a:pt x="2305722" y="2470672"/>
                  <a:pt x="2323651" y="2474258"/>
                </a:cubicBezTo>
                <a:cubicBezTo>
                  <a:pt x="2406126" y="2470672"/>
                  <a:pt x="2488767" y="2469832"/>
                  <a:pt x="2571077" y="2463501"/>
                </a:cubicBezTo>
                <a:cubicBezTo>
                  <a:pt x="2582383" y="2462631"/>
                  <a:pt x="2594495" y="2459827"/>
                  <a:pt x="2603350" y="2452743"/>
                </a:cubicBezTo>
                <a:cubicBezTo>
                  <a:pt x="2613446" y="2444666"/>
                  <a:pt x="2616351" y="2430200"/>
                  <a:pt x="2624865" y="2420470"/>
                </a:cubicBezTo>
                <a:cubicBezTo>
                  <a:pt x="2641562" y="2401388"/>
                  <a:pt x="2664589" y="2387780"/>
                  <a:pt x="2678654" y="2366682"/>
                </a:cubicBezTo>
                <a:cubicBezTo>
                  <a:pt x="2727974" y="2292701"/>
                  <a:pt x="2713507" y="2326667"/>
                  <a:pt x="2732442" y="2269863"/>
                </a:cubicBezTo>
                <a:cubicBezTo>
                  <a:pt x="2736028" y="2176630"/>
                  <a:pt x="2700251" y="2072993"/>
                  <a:pt x="2743200" y="1990164"/>
                </a:cubicBezTo>
                <a:cubicBezTo>
                  <a:pt x="2764722" y="1948658"/>
                  <a:pt x="2838694" y="1994192"/>
                  <a:pt x="2883049" y="1979407"/>
                </a:cubicBezTo>
                <a:cubicBezTo>
                  <a:pt x="2907104" y="1971389"/>
                  <a:pt x="2915739" y="1939683"/>
                  <a:pt x="2936837" y="1925618"/>
                </a:cubicBezTo>
                <a:cubicBezTo>
                  <a:pt x="2966347" y="1905945"/>
                  <a:pt x="3000152" y="1889505"/>
                  <a:pt x="3022898" y="1861072"/>
                </a:cubicBezTo>
                <a:cubicBezTo>
                  <a:pt x="3030975" y="1850976"/>
                  <a:pt x="3036337" y="1838896"/>
                  <a:pt x="3044414" y="1828800"/>
                </a:cubicBezTo>
                <a:cubicBezTo>
                  <a:pt x="3050750" y="1820880"/>
                  <a:pt x="3059593" y="1815204"/>
                  <a:pt x="3065929" y="1807284"/>
                </a:cubicBezTo>
                <a:cubicBezTo>
                  <a:pt x="3074006" y="1797188"/>
                  <a:pt x="3078930" y="1784741"/>
                  <a:pt x="3087444" y="1775011"/>
                </a:cubicBezTo>
                <a:cubicBezTo>
                  <a:pt x="3104141" y="1755929"/>
                  <a:pt x="3127168" y="1742321"/>
                  <a:pt x="3141233" y="1721223"/>
                </a:cubicBezTo>
                <a:cubicBezTo>
                  <a:pt x="3179626" y="1663633"/>
                  <a:pt x="3153606" y="1698092"/>
                  <a:pt x="3227294" y="1624404"/>
                </a:cubicBezTo>
                <a:cubicBezTo>
                  <a:pt x="3238052" y="1613646"/>
                  <a:pt x="3246908" y="1600570"/>
                  <a:pt x="3259567" y="1592131"/>
                </a:cubicBezTo>
                <a:cubicBezTo>
                  <a:pt x="3338206" y="1539706"/>
                  <a:pt x="3239316" y="1603704"/>
                  <a:pt x="3334870" y="1549101"/>
                </a:cubicBezTo>
                <a:cubicBezTo>
                  <a:pt x="3393261" y="1515734"/>
                  <a:pt x="3340245" y="1536550"/>
                  <a:pt x="3399416" y="1516828"/>
                </a:cubicBezTo>
                <a:cubicBezTo>
                  <a:pt x="3451589" y="1464655"/>
                  <a:pt x="3425569" y="1485049"/>
                  <a:pt x="3474720" y="1452282"/>
                </a:cubicBezTo>
                <a:cubicBezTo>
                  <a:pt x="3481892" y="1441524"/>
                  <a:pt x="3490453" y="1431573"/>
                  <a:pt x="3496235" y="1420009"/>
                </a:cubicBezTo>
                <a:cubicBezTo>
                  <a:pt x="3501306" y="1409867"/>
                  <a:pt x="3504009" y="1398676"/>
                  <a:pt x="3506993" y="1387736"/>
                </a:cubicBezTo>
                <a:cubicBezTo>
                  <a:pt x="3514773" y="1359208"/>
                  <a:pt x="3519158" y="1329728"/>
                  <a:pt x="3528508" y="1301675"/>
                </a:cubicBezTo>
                <a:cubicBezTo>
                  <a:pt x="3532094" y="1290917"/>
                  <a:pt x="3536715" y="1280451"/>
                  <a:pt x="3539265" y="1269402"/>
                </a:cubicBezTo>
                <a:cubicBezTo>
                  <a:pt x="3547488" y="1233769"/>
                  <a:pt x="3549217" y="1196518"/>
                  <a:pt x="3560781" y="1161825"/>
                </a:cubicBezTo>
                <a:cubicBezTo>
                  <a:pt x="3564367" y="1151067"/>
                  <a:pt x="3568554" y="1140492"/>
                  <a:pt x="3571538" y="1129552"/>
                </a:cubicBezTo>
                <a:cubicBezTo>
                  <a:pt x="3579318" y="1101024"/>
                  <a:pt x="3583704" y="1071544"/>
                  <a:pt x="3593054" y="1043491"/>
                </a:cubicBezTo>
                <a:cubicBezTo>
                  <a:pt x="3618852" y="966091"/>
                  <a:pt x="3587545" y="1062769"/>
                  <a:pt x="3614569" y="968188"/>
                </a:cubicBezTo>
                <a:cubicBezTo>
                  <a:pt x="3617684" y="957285"/>
                  <a:pt x="3621741" y="946673"/>
                  <a:pt x="3625327" y="935915"/>
                </a:cubicBezTo>
                <a:cubicBezTo>
                  <a:pt x="3620747" y="812258"/>
                  <a:pt x="3632277" y="705535"/>
                  <a:pt x="3603811" y="591670"/>
                </a:cubicBezTo>
                <a:cubicBezTo>
                  <a:pt x="3601061" y="580669"/>
                  <a:pt x="3597521" y="569820"/>
                  <a:pt x="3593054" y="559397"/>
                </a:cubicBezTo>
                <a:cubicBezTo>
                  <a:pt x="3565537" y="495190"/>
                  <a:pt x="3585058" y="533013"/>
                  <a:pt x="3539265" y="494851"/>
                </a:cubicBezTo>
                <a:cubicBezTo>
                  <a:pt x="3527578" y="485111"/>
                  <a:pt x="3519002" y="471918"/>
                  <a:pt x="3506993" y="462578"/>
                </a:cubicBezTo>
                <a:cubicBezTo>
                  <a:pt x="3486582" y="446703"/>
                  <a:pt x="3460731" y="437832"/>
                  <a:pt x="3442447" y="419548"/>
                </a:cubicBezTo>
                <a:cubicBezTo>
                  <a:pt x="3435275" y="412376"/>
                  <a:pt x="3427267" y="405952"/>
                  <a:pt x="3420931" y="398032"/>
                </a:cubicBezTo>
                <a:cubicBezTo>
                  <a:pt x="3412854" y="387936"/>
                  <a:pt x="3409348" y="374037"/>
                  <a:pt x="3399416" y="365760"/>
                </a:cubicBezTo>
                <a:cubicBezTo>
                  <a:pt x="3387096" y="355494"/>
                  <a:pt x="3370404" y="352032"/>
                  <a:pt x="3356385" y="344244"/>
                </a:cubicBezTo>
                <a:cubicBezTo>
                  <a:pt x="3169019" y="240151"/>
                  <a:pt x="3443988" y="390928"/>
                  <a:pt x="3248809" y="268941"/>
                </a:cubicBezTo>
                <a:cubicBezTo>
                  <a:pt x="3239193" y="262931"/>
                  <a:pt x="3226449" y="263690"/>
                  <a:pt x="3216536" y="258183"/>
                </a:cubicBezTo>
                <a:cubicBezTo>
                  <a:pt x="3111746" y="199966"/>
                  <a:pt x="3193053" y="225417"/>
                  <a:pt x="3108960" y="204395"/>
                </a:cubicBezTo>
                <a:cubicBezTo>
                  <a:pt x="3079852" y="184990"/>
                  <a:pt x="3067775" y="175012"/>
                  <a:pt x="3033656" y="161364"/>
                </a:cubicBezTo>
                <a:cubicBezTo>
                  <a:pt x="3012599" y="152941"/>
                  <a:pt x="2990625" y="147021"/>
                  <a:pt x="2969110" y="139849"/>
                </a:cubicBezTo>
                <a:cubicBezTo>
                  <a:pt x="2958352" y="136263"/>
                  <a:pt x="2946979" y="134162"/>
                  <a:pt x="2936837" y="129091"/>
                </a:cubicBezTo>
                <a:cubicBezTo>
                  <a:pt x="2922494" y="121919"/>
                  <a:pt x="2908822" y="113207"/>
                  <a:pt x="2893807" y="107576"/>
                </a:cubicBezTo>
                <a:cubicBezTo>
                  <a:pt x="2879963" y="102385"/>
                  <a:pt x="2864992" y="100880"/>
                  <a:pt x="2850776" y="96818"/>
                </a:cubicBezTo>
                <a:cubicBezTo>
                  <a:pt x="2839873" y="93703"/>
                  <a:pt x="2829261" y="89647"/>
                  <a:pt x="2818503" y="86061"/>
                </a:cubicBezTo>
                <a:cubicBezTo>
                  <a:pt x="2720567" y="118704"/>
                  <a:pt x="2875258" y="68626"/>
                  <a:pt x="2732442" y="107576"/>
                </a:cubicBezTo>
                <a:cubicBezTo>
                  <a:pt x="2710562" y="113543"/>
                  <a:pt x="2689411" y="121919"/>
                  <a:pt x="2667896" y="129091"/>
                </a:cubicBezTo>
                <a:lnTo>
                  <a:pt x="2635623" y="139849"/>
                </a:lnTo>
                <a:cubicBezTo>
                  <a:pt x="2624865" y="143435"/>
                  <a:pt x="2612785" y="144317"/>
                  <a:pt x="2603350" y="150607"/>
                </a:cubicBezTo>
                <a:cubicBezTo>
                  <a:pt x="2592592" y="157779"/>
                  <a:pt x="2583183" y="167582"/>
                  <a:pt x="2571077" y="172122"/>
                </a:cubicBezTo>
                <a:cubicBezTo>
                  <a:pt x="2542027" y="183016"/>
                  <a:pt x="2434982" y="191930"/>
                  <a:pt x="2420470" y="193637"/>
                </a:cubicBezTo>
                <a:cubicBezTo>
                  <a:pt x="2263920" y="212054"/>
                  <a:pt x="2404506" y="198554"/>
                  <a:pt x="2205317" y="215152"/>
                </a:cubicBezTo>
                <a:cubicBezTo>
                  <a:pt x="2194559" y="218738"/>
                  <a:pt x="2183186" y="220839"/>
                  <a:pt x="2173044" y="225910"/>
                </a:cubicBezTo>
                <a:cubicBezTo>
                  <a:pt x="2089628" y="267618"/>
                  <a:pt x="2189617" y="231142"/>
                  <a:pt x="2108498" y="258183"/>
                </a:cubicBezTo>
                <a:cubicBezTo>
                  <a:pt x="2101326" y="268941"/>
                  <a:pt x="2096125" y="281314"/>
                  <a:pt x="2086983" y="290456"/>
                </a:cubicBezTo>
                <a:cubicBezTo>
                  <a:pt x="2077841" y="299598"/>
                  <a:pt x="2064806" y="303894"/>
                  <a:pt x="2054710" y="311971"/>
                </a:cubicBezTo>
                <a:cubicBezTo>
                  <a:pt x="2046790" y="318307"/>
                  <a:pt x="2040367" y="326315"/>
                  <a:pt x="2033195" y="333487"/>
                </a:cubicBezTo>
                <a:cubicBezTo>
                  <a:pt x="2026023" y="355002"/>
                  <a:pt x="2027716" y="381996"/>
                  <a:pt x="2011680" y="398032"/>
                </a:cubicBezTo>
                <a:cubicBezTo>
                  <a:pt x="1981022" y="428690"/>
                  <a:pt x="1995790" y="411109"/>
                  <a:pt x="1968649" y="451821"/>
                </a:cubicBezTo>
                <a:cubicBezTo>
                  <a:pt x="1965063" y="484094"/>
                  <a:pt x="1964259" y="516799"/>
                  <a:pt x="1957891" y="548640"/>
                </a:cubicBezTo>
                <a:cubicBezTo>
                  <a:pt x="1953443" y="570878"/>
                  <a:pt x="1943548" y="591670"/>
                  <a:pt x="1936376" y="613185"/>
                </a:cubicBezTo>
                <a:lnTo>
                  <a:pt x="1925618" y="645458"/>
                </a:lnTo>
                <a:cubicBezTo>
                  <a:pt x="1929204" y="659802"/>
                  <a:pt x="1936376" y="673704"/>
                  <a:pt x="1936376" y="688489"/>
                </a:cubicBezTo>
                <a:cubicBezTo>
                  <a:pt x="1936376" y="699829"/>
                  <a:pt x="1936775" y="658244"/>
                  <a:pt x="1925618" y="656216"/>
                </a:cubicBezTo>
                <a:cubicBezTo>
                  <a:pt x="1890162" y="649769"/>
                  <a:pt x="1853901" y="663388"/>
                  <a:pt x="1818042" y="666974"/>
                </a:cubicBezTo>
                <a:cubicBezTo>
                  <a:pt x="1736923" y="694012"/>
                  <a:pt x="1836912" y="657539"/>
                  <a:pt x="1753496" y="699247"/>
                </a:cubicBezTo>
                <a:cubicBezTo>
                  <a:pt x="1724440" y="713775"/>
                  <a:pt x="1686417" y="714153"/>
                  <a:pt x="1656677" y="720762"/>
                </a:cubicBezTo>
                <a:cubicBezTo>
                  <a:pt x="1645607" y="723222"/>
                  <a:pt x="1635162" y="727934"/>
                  <a:pt x="1624404" y="731520"/>
                </a:cubicBezTo>
                <a:cubicBezTo>
                  <a:pt x="1595889" y="760034"/>
                  <a:pt x="1557541" y="789943"/>
                  <a:pt x="1538343" y="828338"/>
                </a:cubicBezTo>
                <a:cubicBezTo>
                  <a:pt x="1533272" y="838480"/>
                  <a:pt x="1531171" y="849853"/>
                  <a:pt x="1527585" y="860611"/>
                </a:cubicBezTo>
                <a:cubicBezTo>
                  <a:pt x="1531171" y="874955"/>
                  <a:pt x="1531731" y="916866"/>
                  <a:pt x="1538343" y="903642"/>
                </a:cubicBezTo>
                <a:cubicBezTo>
                  <a:pt x="1551273" y="877784"/>
                  <a:pt x="1549101" y="817581"/>
                  <a:pt x="1549101" y="817581"/>
                </a:cubicBezTo>
                <a:lnTo>
                  <a:pt x="2355924" y="279698"/>
                </a:lnTo>
                <a:lnTo>
                  <a:pt x="2517289" y="193637"/>
                </a:lnTo>
                <a:lnTo>
                  <a:pt x="2689411" y="172122"/>
                </a:lnTo>
                <a:lnTo>
                  <a:pt x="2861534" y="419548"/>
                </a:lnTo>
                <a:lnTo>
                  <a:pt x="3410174" y="925157"/>
                </a:lnTo>
                <a:lnTo>
                  <a:pt x="2569244" y="2108865"/>
                </a:lnTo>
                <a:lnTo>
                  <a:pt x="2236734" y="2004956"/>
                </a:lnTo>
                <a:cubicBezTo>
                  <a:pt x="2264443" y="1991101"/>
                  <a:pt x="2291659" y="1976212"/>
                  <a:pt x="2319862" y="1963392"/>
                </a:cubicBezTo>
                <a:cubicBezTo>
                  <a:pt x="2329833" y="1958860"/>
                  <a:pt x="2340177" y="1954449"/>
                  <a:pt x="2351034" y="1953001"/>
                </a:cubicBezTo>
                <a:cubicBezTo>
                  <a:pt x="2392376" y="1947489"/>
                  <a:pt x="2434161" y="1946074"/>
                  <a:pt x="2475725" y="1942611"/>
                </a:cubicBezTo>
                <a:cubicBezTo>
                  <a:pt x="2714716" y="1946074"/>
                  <a:pt x="2954272" y="1969792"/>
                  <a:pt x="3192698" y="1953001"/>
                </a:cubicBezTo>
                <a:cubicBezTo>
                  <a:pt x="3214550" y="1951462"/>
                  <a:pt x="3206553" y="1911438"/>
                  <a:pt x="3213480" y="1890656"/>
                </a:cubicBezTo>
                <a:cubicBezTo>
                  <a:pt x="3220407" y="1869874"/>
                  <a:pt x="3220238" y="1845140"/>
                  <a:pt x="3234262" y="1828311"/>
                </a:cubicBezTo>
                <a:cubicBezTo>
                  <a:pt x="3247936" y="1811901"/>
                  <a:pt x="3301589" y="1749681"/>
                  <a:pt x="3317389" y="1724401"/>
                </a:cubicBezTo>
                <a:cubicBezTo>
                  <a:pt x="3325599" y="1711266"/>
                  <a:pt x="3330053" y="1696030"/>
                  <a:pt x="3338171" y="1682838"/>
                </a:cubicBezTo>
                <a:cubicBezTo>
                  <a:pt x="3357806" y="1650931"/>
                  <a:pt x="3381928" y="1621849"/>
                  <a:pt x="3400516" y="1589320"/>
                </a:cubicBezTo>
                <a:cubicBezTo>
                  <a:pt x="3409770" y="1573125"/>
                  <a:pt x="3412956" y="1554048"/>
                  <a:pt x="3421298" y="1537365"/>
                </a:cubicBezTo>
                <a:cubicBezTo>
                  <a:pt x="3480046" y="1419870"/>
                  <a:pt x="3449423" y="1504947"/>
                  <a:pt x="3473253" y="1433456"/>
                </a:cubicBezTo>
                <a:cubicBezTo>
                  <a:pt x="3469789" y="1405747"/>
                  <a:pt x="3474203" y="1375847"/>
                  <a:pt x="3462862" y="1350329"/>
                </a:cubicBezTo>
                <a:cubicBezTo>
                  <a:pt x="3452429" y="1326854"/>
                  <a:pt x="3381971" y="1349882"/>
                  <a:pt x="3379734" y="1350329"/>
                </a:cubicBezTo>
                <a:cubicBezTo>
                  <a:pt x="3376271" y="1360720"/>
                  <a:pt x="3361599" y="1373756"/>
                  <a:pt x="3369344" y="1381501"/>
                </a:cubicBezTo>
                <a:cubicBezTo>
                  <a:pt x="3377089" y="1389246"/>
                  <a:pt x="3392771" y="1378856"/>
                  <a:pt x="3400516" y="1371111"/>
                </a:cubicBezTo>
                <a:cubicBezTo>
                  <a:pt x="3418177" y="1353450"/>
                  <a:pt x="3428225" y="1329547"/>
                  <a:pt x="3442080" y="1308765"/>
                </a:cubicBezTo>
                <a:lnTo>
                  <a:pt x="3483644" y="1246420"/>
                </a:lnTo>
                <a:cubicBezTo>
                  <a:pt x="3490571" y="1236029"/>
                  <a:pt x="3500476" y="1227094"/>
                  <a:pt x="3504425" y="1215247"/>
                </a:cubicBezTo>
                <a:cubicBezTo>
                  <a:pt x="3511352" y="1194465"/>
                  <a:pt x="3519894" y="1174153"/>
                  <a:pt x="3525207" y="1152901"/>
                </a:cubicBezTo>
                <a:lnTo>
                  <a:pt x="3545989" y="1069774"/>
                </a:lnTo>
                <a:cubicBezTo>
                  <a:pt x="3542525" y="990110"/>
                  <a:pt x="3541714" y="910287"/>
                  <a:pt x="3535598" y="830783"/>
                </a:cubicBezTo>
                <a:cubicBezTo>
                  <a:pt x="3533224" y="799918"/>
                  <a:pt x="3517639" y="794865"/>
                  <a:pt x="3504425" y="768438"/>
                </a:cubicBezTo>
                <a:cubicBezTo>
                  <a:pt x="3476718" y="713025"/>
                  <a:pt x="3516493" y="760561"/>
                  <a:pt x="3473253" y="695701"/>
                </a:cubicBezTo>
                <a:cubicBezTo>
                  <a:pt x="3446710" y="655886"/>
                  <a:pt x="3368292" y="552596"/>
                  <a:pt x="3327780" y="529447"/>
                </a:cubicBezTo>
                <a:cubicBezTo>
                  <a:pt x="3172797" y="440886"/>
                  <a:pt x="3235290" y="463981"/>
                  <a:pt x="3151134" y="435929"/>
                </a:cubicBezTo>
                <a:cubicBezTo>
                  <a:pt x="3073735" y="384328"/>
                  <a:pt x="3168801" y="450651"/>
                  <a:pt x="3088789" y="383974"/>
                </a:cubicBezTo>
                <a:cubicBezTo>
                  <a:pt x="3079195" y="375979"/>
                  <a:pt x="3068007" y="370119"/>
                  <a:pt x="3057616" y="363192"/>
                </a:cubicBezTo>
                <a:cubicBezTo>
                  <a:pt x="3050689" y="352801"/>
                  <a:pt x="3046232" y="340243"/>
                  <a:pt x="3036834" y="332020"/>
                </a:cubicBezTo>
                <a:cubicBezTo>
                  <a:pt x="3018037" y="315573"/>
                  <a:pt x="2998184" y="298354"/>
                  <a:pt x="2974489" y="290456"/>
                </a:cubicBezTo>
                <a:cubicBezTo>
                  <a:pt x="2946778" y="281219"/>
                  <a:pt x="2927435" y="276404"/>
                  <a:pt x="2901753" y="259283"/>
                </a:cubicBezTo>
                <a:cubicBezTo>
                  <a:pt x="2817224" y="202931"/>
                  <a:pt x="2886503" y="225061"/>
                  <a:pt x="2797844" y="207329"/>
                </a:cubicBezTo>
                <a:cubicBezTo>
                  <a:pt x="2700362" y="158588"/>
                  <a:pt x="2822346" y="217131"/>
                  <a:pt x="2693934" y="165765"/>
                </a:cubicBezTo>
                <a:cubicBezTo>
                  <a:pt x="2625582" y="138424"/>
                  <a:pt x="2660270" y="148641"/>
                  <a:pt x="2590025" y="134592"/>
                </a:cubicBezTo>
                <a:cubicBezTo>
                  <a:pt x="2538071" y="138056"/>
                  <a:pt x="2484677" y="132354"/>
                  <a:pt x="2434162" y="144983"/>
                </a:cubicBezTo>
                <a:cubicBezTo>
                  <a:pt x="2423536" y="147640"/>
                  <a:pt x="2428669" y="166359"/>
                  <a:pt x="2423771" y="176156"/>
                </a:cubicBezTo>
                <a:cubicBezTo>
                  <a:pt x="2418186" y="187326"/>
                  <a:pt x="2408574" y="196159"/>
                  <a:pt x="2402989" y="207329"/>
                </a:cubicBezTo>
                <a:cubicBezTo>
                  <a:pt x="2398091" y="217125"/>
                  <a:pt x="2400343" y="230756"/>
                  <a:pt x="2392598" y="238501"/>
                </a:cubicBezTo>
                <a:cubicBezTo>
                  <a:pt x="2374937" y="256162"/>
                  <a:pt x="2351035" y="266210"/>
                  <a:pt x="2330253" y="280065"/>
                </a:cubicBezTo>
                <a:cubicBezTo>
                  <a:pt x="2319862" y="286992"/>
                  <a:pt x="2310250" y="295262"/>
                  <a:pt x="2299080" y="300847"/>
                </a:cubicBezTo>
                <a:cubicBezTo>
                  <a:pt x="2285225" y="307774"/>
                  <a:pt x="2270965" y="313944"/>
                  <a:pt x="2257516" y="321629"/>
                </a:cubicBezTo>
                <a:cubicBezTo>
                  <a:pt x="2246673" y="327825"/>
                  <a:pt x="2237756" y="337339"/>
                  <a:pt x="2226344" y="342411"/>
                </a:cubicBezTo>
                <a:cubicBezTo>
                  <a:pt x="2206326" y="351308"/>
                  <a:pt x="2182225" y="351041"/>
                  <a:pt x="2163998" y="363192"/>
                </a:cubicBezTo>
                <a:cubicBezTo>
                  <a:pt x="2153607" y="370119"/>
                  <a:pt x="2144237" y="378902"/>
                  <a:pt x="2132825" y="383974"/>
                </a:cubicBezTo>
                <a:cubicBezTo>
                  <a:pt x="2112807" y="392871"/>
                  <a:pt x="2090073" y="394959"/>
                  <a:pt x="2070480" y="404756"/>
                </a:cubicBezTo>
                <a:cubicBezTo>
                  <a:pt x="2056625" y="411683"/>
                  <a:pt x="2042199" y="417569"/>
                  <a:pt x="2028916" y="425538"/>
                </a:cubicBezTo>
                <a:cubicBezTo>
                  <a:pt x="2007499" y="438388"/>
                  <a:pt x="1990266" y="459203"/>
                  <a:pt x="1966571" y="467101"/>
                </a:cubicBezTo>
                <a:cubicBezTo>
                  <a:pt x="1956180" y="470565"/>
                  <a:pt x="1945195" y="472594"/>
                  <a:pt x="1935398" y="477492"/>
                </a:cubicBezTo>
                <a:cubicBezTo>
                  <a:pt x="1896698" y="496842"/>
                  <a:pt x="1907525" y="500720"/>
                  <a:pt x="1873053" y="529447"/>
                </a:cubicBezTo>
                <a:cubicBezTo>
                  <a:pt x="1863459" y="537442"/>
                  <a:pt x="1852271" y="543302"/>
                  <a:pt x="1841880" y="550229"/>
                </a:cubicBezTo>
                <a:cubicBezTo>
                  <a:pt x="1834953" y="560620"/>
                  <a:pt x="1830496" y="573178"/>
                  <a:pt x="1821098" y="581401"/>
                </a:cubicBezTo>
                <a:cubicBezTo>
                  <a:pt x="1821094" y="581404"/>
                  <a:pt x="1743168" y="633355"/>
                  <a:pt x="1727580" y="643747"/>
                </a:cubicBezTo>
                <a:lnTo>
                  <a:pt x="1634062" y="706092"/>
                </a:lnTo>
                <a:lnTo>
                  <a:pt x="1602889" y="726874"/>
                </a:lnTo>
                <a:cubicBezTo>
                  <a:pt x="1592498" y="733801"/>
                  <a:pt x="1583311" y="743018"/>
                  <a:pt x="1571716" y="747656"/>
                </a:cubicBezTo>
                <a:cubicBezTo>
                  <a:pt x="1554398" y="754583"/>
                  <a:pt x="1537291" y="762064"/>
                  <a:pt x="1519762" y="768438"/>
                </a:cubicBezTo>
                <a:cubicBezTo>
                  <a:pt x="1499175" y="775924"/>
                  <a:pt x="1475643" y="777069"/>
                  <a:pt x="1457416" y="789220"/>
                </a:cubicBezTo>
                <a:cubicBezTo>
                  <a:pt x="1447025" y="796147"/>
                  <a:pt x="1437656" y="804929"/>
                  <a:pt x="1426244" y="810001"/>
                </a:cubicBezTo>
                <a:cubicBezTo>
                  <a:pt x="1406226" y="818898"/>
                  <a:pt x="1382125" y="818632"/>
                  <a:pt x="1363898" y="830783"/>
                </a:cubicBezTo>
                <a:cubicBezTo>
                  <a:pt x="1256062" y="902674"/>
                  <a:pt x="1422996" y="793246"/>
                  <a:pt x="1291162" y="872347"/>
                </a:cubicBezTo>
                <a:cubicBezTo>
                  <a:pt x="1201841" y="925940"/>
                  <a:pt x="1260344" y="903402"/>
                  <a:pt x="1197644" y="924301"/>
                </a:cubicBezTo>
                <a:cubicBezTo>
                  <a:pt x="1187253" y="931228"/>
                  <a:pt x="1177950" y="940164"/>
                  <a:pt x="1166471" y="945083"/>
                </a:cubicBezTo>
                <a:cubicBezTo>
                  <a:pt x="1153632" y="950586"/>
                  <a:pt x="1082199" y="964016"/>
                  <a:pt x="1072953" y="965865"/>
                </a:cubicBezTo>
                <a:cubicBezTo>
                  <a:pt x="1047545" y="978569"/>
                  <a:pt x="1022247" y="989070"/>
                  <a:pt x="1000216" y="1007429"/>
                </a:cubicBezTo>
                <a:cubicBezTo>
                  <a:pt x="920209" y="1074101"/>
                  <a:pt x="1015269" y="1007785"/>
                  <a:pt x="937871" y="1059383"/>
                </a:cubicBezTo>
                <a:cubicBezTo>
                  <a:pt x="880817" y="1144964"/>
                  <a:pt x="921091" y="1118631"/>
                  <a:pt x="813180" y="1132120"/>
                </a:cubicBezTo>
                <a:cubicBezTo>
                  <a:pt x="778209" y="1143777"/>
                  <a:pt x="776394" y="1142749"/>
                  <a:pt x="740444" y="1163292"/>
                </a:cubicBezTo>
                <a:cubicBezTo>
                  <a:pt x="729601" y="1169488"/>
                  <a:pt x="720441" y="1178489"/>
                  <a:pt x="709271" y="1184074"/>
                </a:cubicBezTo>
                <a:cubicBezTo>
                  <a:pt x="699474" y="1188972"/>
                  <a:pt x="687895" y="1189567"/>
                  <a:pt x="678098" y="1194465"/>
                </a:cubicBezTo>
                <a:cubicBezTo>
                  <a:pt x="666928" y="1200050"/>
                  <a:pt x="658337" y="1210175"/>
                  <a:pt x="646925" y="1215247"/>
                </a:cubicBezTo>
                <a:cubicBezTo>
                  <a:pt x="646922" y="1215249"/>
                  <a:pt x="568995" y="1241224"/>
                  <a:pt x="553407" y="1246420"/>
                </a:cubicBezTo>
                <a:lnTo>
                  <a:pt x="491062" y="1267201"/>
                </a:lnTo>
                <a:lnTo>
                  <a:pt x="459889" y="1277592"/>
                </a:lnTo>
                <a:cubicBezTo>
                  <a:pt x="449498" y="1281056"/>
                  <a:pt x="439342" y="1285326"/>
                  <a:pt x="428716" y="1287983"/>
                </a:cubicBezTo>
                <a:cubicBezTo>
                  <a:pt x="414862" y="1291447"/>
                  <a:pt x="401094" y="1295276"/>
                  <a:pt x="387153" y="1298374"/>
                </a:cubicBezTo>
                <a:cubicBezTo>
                  <a:pt x="369912" y="1302205"/>
                  <a:pt x="352439" y="1304934"/>
                  <a:pt x="335198" y="1308765"/>
                </a:cubicBezTo>
                <a:cubicBezTo>
                  <a:pt x="321257" y="1311863"/>
                  <a:pt x="307575" y="1316058"/>
                  <a:pt x="293634" y="1319156"/>
                </a:cubicBezTo>
                <a:cubicBezTo>
                  <a:pt x="218401" y="1335875"/>
                  <a:pt x="266211" y="1321370"/>
                  <a:pt x="210507" y="1339938"/>
                </a:cubicBezTo>
                <a:cubicBezTo>
                  <a:pt x="190931" y="1359514"/>
                  <a:pt x="170126" y="1376243"/>
                  <a:pt x="158553" y="1402283"/>
                </a:cubicBezTo>
                <a:cubicBezTo>
                  <a:pt x="149656" y="1422301"/>
                  <a:pt x="143084" y="1443377"/>
                  <a:pt x="137771" y="1464629"/>
                </a:cubicBezTo>
                <a:cubicBezTo>
                  <a:pt x="134307" y="1478483"/>
                  <a:pt x="133006" y="1493066"/>
                  <a:pt x="127380" y="1506192"/>
                </a:cubicBezTo>
                <a:cubicBezTo>
                  <a:pt x="122461" y="1517671"/>
                  <a:pt x="112794" y="1526522"/>
                  <a:pt x="106598" y="1537365"/>
                </a:cubicBezTo>
                <a:cubicBezTo>
                  <a:pt x="98913" y="1550814"/>
                  <a:pt x="91918" y="1564691"/>
                  <a:pt x="85816" y="1578929"/>
                </a:cubicBezTo>
                <a:cubicBezTo>
                  <a:pt x="81501" y="1588996"/>
                  <a:pt x="80323" y="1600305"/>
                  <a:pt x="75425" y="1610101"/>
                </a:cubicBezTo>
                <a:cubicBezTo>
                  <a:pt x="69840" y="1621271"/>
                  <a:pt x="60229" y="1630104"/>
                  <a:pt x="54644" y="1641274"/>
                </a:cubicBezTo>
                <a:cubicBezTo>
                  <a:pt x="49746" y="1651071"/>
                  <a:pt x="49151" y="1662650"/>
                  <a:pt x="44253" y="1672447"/>
                </a:cubicBezTo>
                <a:cubicBezTo>
                  <a:pt x="3965" y="1753022"/>
                  <a:pt x="39199" y="1656438"/>
                  <a:pt x="13080" y="1734792"/>
                </a:cubicBezTo>
                <a:cubicBezTo>
                  <a:pt x="13810" y="1761061"/>
                  <a:pt x="445" y="2038292"/>
                  <a:pt x="33862" y="2160820"/>
                </a:cubicBezTo>
                <a:cubicBezTo>
                  <a:pt x="39626" y="2181954"/>
                  <a:pt x="47717" y="2202383"/>
                  <a:pt x="54644" y="2223165"/>
                </a:cubicBezTo>
                <a:cubicBezTo>
                  <a:pt x="58108" y="2233556"/>
                  <a:pt x="58958" y="2245225"/>
                  <a:pt x="65034" y="2254338"/>
                </a:cubicBezTo>
                <a:cubicBezTo>
                  <a:pt x="71961" y="2264729"/>
                  <a:pt x="80744" y="2274099"/>
                  <a:pt x="85816" y="2285511"/>
                </a:cubicBezTo>
                <a:cubicBezTo>
                  <a:pt x="94713" y="2305529"/>
                  <a:pt x="106598" y="2347856"/>
                  <a:pt x="106598" y="2347856"/>
                </a:cubicBezTo>
                <a:cubicBezTo>
                  <a:pt x="89122" y="2592523"/>
                  <a:pt x="124765" y="2511497"/>
                  <a:pt x="75425" y="2462156"/>
                </a:cubicBezTo>
                <a:cubicBezTo>
                  <a:pt x="66595" y="2453325"/>
                  <a:pt x="54644" y="2448301"/>
                  <a:pt x="44253" y="2441374"/>
                </a:cubicBezTo>
                <a:cubicBezTo>
                  <a:pt x="37326" y="2451765"/>
                  <a:pt x="24959" y="2460148"/>
                  <a:pt x="23471" y="2472547"/>
                </a:cubicBezTo>
                <a:cubicBezTo>
                  <a:pt x="-22385" y="2854681"/>
                  <a:pt x="38099" y="2601072"/>
                  <a:pt x="2689" y="2742711"/>
                </a:cubicBezTo>
                <a:cubicBezTo>
                  <a:pt x="6153" y="2811984"/>
                  <a:pt x="5130" y="2881627"/>
                  <a:pt x="13080" y="2950529"/>
                </a:cubicBezTo>
                <a:cubicBezTo>
                  <a:pt x="15591" y="2972290"/>
                  <a:pt x="26935" y="2992092"/>
                  <a:pt x="33862" y="3012874"/>
                </a:cubicBezTo>
                <a:cubicBezTo>
                  <a:pt x="42313" y="3038226"/>
                  <a:pt x="44892" y="3055078"/>
                  <a:pt x="65034" y="3075220"/>
                </a:cubicBezTo>
                <a:cubicBezTo>
                  <a:pt x="80416" y="3090602"/>
                  <a:pt x="158767" y="3141171"/>
                  <a:pt x="168944" y="3147956"/>
                </a:cubicBezTo>
                <a:cubicBezTo>
                  <a:pt x="168946" y="3147957"/>
                  <a:pt x="231287" y="3189519"/>
                  <a:pt x="231289" y="3189520"/>
                </a:cubicBezTo>
                <a:lnTo>
                  <a:pt x="272853" y="3199911"/>
                </a:lnTo>
                <a:cubicBezTo>
                  <a:pt x="290171" y="3210302"/>
                  <a:pt x="307025" y="3221508"/>
                  <a:pt x="324807" y="3231083"/>
                </a:cubicBezTo>
                <a:cubicBezTo>
                  <a:pt x="383648" y="3262766"/>
                  <a:pt x="448594" y="3293129"/>
                  <a:pt x="511844" y="3314211"/>
                </a:cubicBezTo>
                <a:cubicBezTo>
                  <a:pt x="522235" y="3317674"/>
                  <a:pt x="532485" y="3321592"/>
                  <a:pt x="543016" y="3324601"/>
                </a:cubicBezTo>
                <a:cubicBezTo>
                  <a:pt x="556748" y="3328524"/>
                  <a:pt x="571208" y="3329978"/>
                  <a:pt x="584580" y="3334992"/>
                </a:cubicBezTo>
                <a:cubicBezTo>
                  <a:pt x="599084" y="3340431"/>
                  <a:pt x="611307" y="3351323"/>
                  <a:pt x="626144" y="3355774"/>
                </a:cubicBezTo>
                <a:cubicBezTo>
                  <a:pt x="646324" y="3361828"/>
                  <a:pt x="667830" y="3362033"/>
                  <a:pt x="688489" y="3366165"/>
                </a:cubicBezTo>
                <a:cubicBezTo>
                  <a:pt x="719802" y="3372428"/>
                  <a:pt x="751303" y="3378174"/>
                  <a:pt x="782007" y="3386947"/>
                </a:cubicBezTo>
                <a:cubicBezTo>
                  <a:pt x="855278" y="3407882"/>
                  <a:pt x="809698" y="3407149"/>
                  <a:pt x="875525" y="3418120"/>
                </a:cubicBezTo>
                <a:cubicBezTo>
                  <a:pt x="903070" y="3422711"/>
                  <a:pt x="931070" y="3424156"/>
                  <a:pt x="958653" y="3428511"/>
                </a:cubicBezTo>
                <a:cubicBezTo>
                  <a:pt x="996904" y="3434550"/>
                  <a:pt x="1034853" y="3442365"/>
                  <a:pt x="1072953" y="3449292"/>
                </a:cubicBezTo>
                <a:cubicBezTo>
                  <a:pt x="1111053" y="3445828"/>
                  <a:pt x="1149651" y="3445951"/>
                  <a:pt x="1187253" y="3438901"/>
                </a:cubicBezTo>
                <a:cubicBezTo>
                  <a:pt x="1220031" y="3432755"/>
                  <a:pt x="1264281" y="3403748"/>
                  <a:pt x="1291162" y="3386947"/>
                </a:cubicBezTo>
                <a:cubicBezTo>
                  <a:pt x="1301752" y="3380328"/>
                  <a:pt x="1311164" y="3371750"/>
                  <a:pt x="1322334" y="3366165"/>
                </a:cubicBezTo>
                <a:cubicBezTo>
                  <a:pt x="1345928" y="3354368"/>
                  <a:pt x="1372334" y="3348366"/>
                  <a:pt x="1395071" y="3334992"/>
                </a:cubicBezTo>
                <a:cubicBezTo>
                  <a:pt x="1431513" y="3313556"/>
                  <a:pt x="1463802" y="3285708"/>
                  <a:pt x="1498980" y="3262256"/>
                </a:cubicBezTo>
                <a:cubicBezTo>
                  <a:pt x="1631886" y="3173652"/>
                  <a:pt x="1461700" y="3316186"/>
                  <a:pt x="1727580" y="3116783"/>
                </a:cubicBezTo>
                <a:cubicBezTo>
                  <a:pt x="1741435" y="3106392"/>
                  <a:pt x="1754576" y="3094976"/>
                  <a:pt x="1769144" y="3085611"/>
                </a:cubicBezTo>
                <a:cubicBezTo>
                  <a:pt x="1803121" y="3063768"/>
                  <a:pt x="1837309" y="3042078"/>
                  <a:pt x="1873053" y="3023265"/>
                </a:cubicBezTo>
                <a:cubicBezTo>
                  <a:pt x="1884912" y="3017023"/>
                  <a:pt x="1979565" y="2978061"/>
                  <a:pt x="2008134" y="2960920"/>
                </a:cubicBezTo>
                <a:cubicBezTo>
                  <a:pt x="2029552" y="2948070"/>
                  <a:pt x="2048489" y="2931198"/>
                  <a:pt x="2070480" y="2919356"/>
                </a:cubicBezTo>
                <a:cubicBezTo>
                  <a:pt x="2093705" y="2906850"/>
                  <a:pt x="2118724" y="2897980"/>
                  <a:pt x="2143216" y="2888183"/>
                </a:cubicBezTo>
                <a:cubicBezTo>
                  <a:pt x="2153386" y="2884115"/>
                  <a:pt x="2164592" y="2882690"/>
                  <a:pt x="2174389" y="2877792"/>
                </a:cubicBezTo>
                <a:cubicBezTo>
                  <a:pt x="2199365" y="2865304"/>
                  <a:pt x="2222486" y="2849370"/>
                  <a:pt x="2247125" y="2836229"/>
                </a:cubicBezTo>
                <a:cubicBezTo>
                  <a:pt x="2274460" y="2821650"/>
                  <a:pt x="2303493" y="2810275"/>
                  <a:pt x="2330253" y="2794665"/>
                </a:cubicBezTo>
                <a:cubicBezTo>
                  <a:pt x="2345212" y="2785939"/>
                  <a:pt x="2356568" y="2771702"/>
                  <a:pt x="2371816" y="2763492"/>
                </a:cubicBezTo>
                <a:cubicBezTo>
                  <a:pt x="2401851" y="2747319"/>
                  <a:pt x="2435965" y="2739283"/>
                  <a:pt x="2465334" y="2721929"/>
                </a:cubicBezTo>
                <a:cubicBezTo>
                  <a:pt x="2512483" y="2694069"/>
                  <a:pt x="2553111" y="2656006"/>
                  <a:pt x="2600416" y="2628411"/>
                </a:cubicBezTo>
                <a:cubicBezTo>
                  <a:pt x="2641980" y="2604165"/>
                  <a:pt x="2685070" y="2582365"/>
                  <a:pt x="2725107" y="2555674"/>
                </a:cubicBezTo>
                <a:cubicBezTo>
                  <a:pt x="2763496" y="2530081"/>
                  <a:pt x="2781255" y="2517209"/>
                  <a:pt x="2829016" y="2493329"/>
                </a:cubicBezTo>
                <a:cubicBezTo>
                  <a:pt x="2838813" y="2488431"/>
                  <a:pt x="2850180" y="2487387"/>
                  <a:pt x="2860189" y="2482938"/>
                </a:cubicBezTo>
                <a:cubicBezTo>
                  <a:pt x="2881421" y="2473501"/>
                  <a:pt x="2901752" y="2462156"/>
                  <a:pt x="2922534" y="2451765"/>
                </a:cubicBezTo>
                <a:cubicBezTo>
                  <a:pt x="2965543" y="2387252"/>
                  <a:pt x="2915795" y="2449574"/>
                  <a:pt x="3016053" y="2389420"/>
                </a:cubicBezTo>
                <a:cubicBezTo>
                  <a:pt x="3028654" y="2381860"/>
                  <a:pt x="3035626" y="2367269"/>
                  <a:pt x="3047225" y="2358247"/>
                </a:cubicBezTo>
                <a:cubicBezTo>
                  <a:pt x="3081386" y="2331677"/>
                  <a:pt x="3119123" y="2314612"/>
                  <a:pt x="3151134" y="2285511"/>
                </a:cubicBezTo>
                <a:cubicBezTo>
                  <a:pt x="3176505" y="2262446"/>
                  <a:pt x="3199625" y="2237020"/>
                  <a:pt x="3223871" y="2212774"/>
                </a:cubicBezTo>
                <a:lnTo>
                  <a:pt x="3265434" y="2171211"/>
                </a:lnTo>
                <a:lnTo>
                  <a:pt x="3327780" y="2108865"/>
                </a:lnTo>
                <a:cubicBezTo>
                  <a:pt x="3345098" y="2091547"/>
                  <a:pt x="3366149" y="2077289"/>
                  <a:pt x="3379734" y="2056911"/>
                </a:cubicBezTo>
                <a:lnTo>
                  <a:pt x="3421298" y="1994565"/>
                </a:lnTo>
                <a:cubicBezTo>
                  <a:pt x="3428225" y="1984174"/>
                  <a:pt x="3436495" y="1974562"/>
                  <a:pt x="3442080" y="1963392"/>
                </a:cubicBezTo>
                <a:cubicBezTo>
                  <a:pt x="3455935" y="1935683"/>
                  <a:pt x="3466460" y="1906042"/>
                  <a:pt x="3483644" y="1880265"/>
                </a:cubicBezTo>
                <a:cubicBezTo>
                  <a:pt x="3502386" y="1852150"/>
                  <a:pt x="3512025" y="1840483"/>
                  <a:pt x="3525207" y="1807529"/>
                </a:cubicBezTo>
                <a:cubicBezTo>
                  <a:pt x="3533343" y="1787190"/>
                  <a:pt x="3536192" y="1764776"/>
                  <a:pt x="3545989" y="1745183"/>
                </a:cubicBezTo>
                <a:cubicBezTo>
                  <a:pt x="3614907" y="1607350"/>
                  <a:pt x="3531299" y="1779462"/>
                  <a:pt x="3577162" y="1672447"/>
                </a:cubicBezTo>
                <a:cubicBezTo>
                  <a:pt x="3604076" y="1609647"/>
                  <a:pt x="3588910" y="1651887"/>
                  <a:pt x="3618725" y="1599711"/>
                </a:cubicBezTo>
                <a:cubicBezTo>
                  <a:pt x="3705221" y="1448342"/>
                  <a:pt x="3591606" y="1643559"/>
                  <a:pt x="3649898" y="1526974"/>
                </a:cubicBezTo>
                <a:cubicBezTo>
                  <a:pt x="3655483" y="1515804"/>
                  <a:pt x="3663753" y="1506192"/>
                  <a:pt x="3670680" y="1495801"/>
                </a:cubicBezTo>
                <a:cubicBezTo>
                  <a:pt x="3667216" y="1485410"/>
                  <a:pt x="3665187" y="1474425"/>
                  <a:pt x="3660289" y="1464629"/>
                </a:cubicBezTo>
                <a:cubicBezTo>
                  <a:pt x="3654704" y="1453459"/>
                  <a:pt x="3644579" y="1444868"/>
                  <a:pt x="3639507" y="1433456"/>
                </a:cubicBezTo>
                <a:cubicBezTo>
                  <a:pt x="3630610" y="1413438"/>
                  <a:pt x="3618725" y="1371111"/>
                  <a:pt x="3618725" y="1371111"/>
                </a:cubicBezTo>
                <a:cubicBezTo>
                  <a:pt x="3615261" y="1343402"/>
                  <a:pt x="3615681" y="1314924"/>
                  <a:pt x="3608334" y="1287983"/>
                </a:cubicBezTo>
                <a:cubicBezTo>
                  <a:pt x="3605048" y="1275935"/>
                  <a:pt x="3599289" y="1261079"/>
                  <a:pt x="3587553" y="1256811"/>
                </a:cubicBezTo>
                <a:cubicBezTo>
                  <a:pt x="3558076" y="1246092"/>
                  <a:pt x="3525207" y="1249884"/>
                  <a:pt x="3494034" y="1246420"/>
                </a:cubicBezTo>
                <a:cubicBezTo>
                  <a:pt x="3436401" y="1159967"/>
                  <a:pt x="3483644" y="1244342"/>
                  <a:pt x="3483644" y="1028211"/>
                </a:cubicBezTo>
                <a:cubicBezTo>
                  <a:pt x="3483644" y="1010550"/>
                  <a:pt x="3484559" y="989824"/>
                  <a:pt x="3473253" y="976256"/>
                </a:cubicBezTo>
                <a:cubicBezTo>
                  <a:pt x="3464110" y="965285"/>
                  <a:pt x="3445630" y="968963"/>
                  <a:pt x="3431689" y="965865"/>
                </a:cubicBezTo>
                <a:cubicBezTo>
                  <a:pt x="3414448" y="962034"/>
                  <a:pt x="3397052" y="958938"/>
                  <a:pt x="3379734" y="955474"/>
                </a:cubicBezTo>
                <a:cubicBezTo>
                  <a:pt x="3372807" y="927765"/>
                  <a:pt x="3374796" y="896112"/>
                  <a:pt x="3358953" y="872347"/>
                </a:cubicBezTo>
                <a:cubicBezTo>
                  <a:pt x="3352026" y="861956"/>
                  <a:pt x="3343243" y="852586"/>
                  <a:pt x="3338171" y="841174"/>
                </a:cubicBezTo>
                <a:cubicBezTo>
                  <a:pt x="3329274" y="821156"/>
                  <a:pt x="3317389" y="778829"/>
                  <a:pt x="3317389" y="778829"/>
                </a:cubicBezTo>
                <a:cubicBezTo>
                  <a:pt x="3313925" y="747656"/>
                  <a:pt x="3321025" y="713364"/>
                  <a:pt x="3306998" y="685311"/>
                </a:cubicBezTo>
                <a:cubicBezTo>
                  <a:pt x="3302100" y="675514"/>
                  <a:pt x="3275825" y="684748"/>
                  <a:pt x="3275825" y="695701"/>
                </a:cubicBezTo>
                <a:cubicBezTo>
                  <a:pt x="3275825" y="706654"/>
                  <a:pt x="3296607" y="709555"/>
                  <a:pt x="3306998" y="706092"/>
                </a:cubicBezTo>
                <a:cubicBezTo>
                  <a:pt x="3313570" y="703902"/>
                  <a:pt x="3306998" y="692238"/>
                  <a:pt x="3306998" y="685311"/>
                </a:cubicBezTo>
                <a:lnTo>
                  <a:pt x="3275825" y="778829"/>
                </a:lnTo>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B4000DE-7AAA-F643-8FCC-34C5680B468F}"/>
              </a:ext>
            </a:extLst>
          </p:cNvPr>
          <p:cNvSpPr/>
          <p:nvPr/>
        </p:nvSpPr>
        <p:spPr>
          <a:xfrm>
            <a:off x="5712311" y="623944"/>
            <a:ext cx="3670680" cy="34492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03BC426-4217-8D42-9C19-B494D72567C0}"/>
              </a:ext>
            </a:extLst>
          </p:cNvPr>
          <p:cNvSpPr txBox="1"/>
          <p:nvPr/>
        </p:nvSpPr>
        <p:spPr>
          <a:xfrm>
            <a:off x="6009771" y="662169"/>
            <a:ext cx="6086918" cy="3416320"/>
          </a:xfrm>
          <a:prstGeom prst="rect">
            <a:avLst/>
          </a:prstGeom>
          <a:noFill/>
        </p:spPr>
        <p:txBody>
          <a:bodyPr wrap="square" rtlCol="0">
            <a:spAutoFit/>
          </a:bodyPr>
          <a:lstStyle/>
          <a:p>
            <a:r>
              <a:rPr lang="en-US" sz="3600" b="1" dirty="0">
                <a:solidFill>
                  <a:schemeClr val="bg1"/>
                </a:solidFill>
              </a:rPr>
              <a:t>I will prepare my students in accordance to the Accuplacer Standards.</a:t>
            </a:r>
          </a:p>
          <a:p>
            <a:r>
              <a:rPr lang="en-US" sz="3600" b="1" dirty="0">
                <a:solidFill>
                  <a:schemeClr val="bg1"/>
                </a:solidFill>
              </a:rPr>
              <a:t>Students will demonstrate proficiency via their classroom</a:t>
            </a:r>
          </a:p>
          <a:p>
            <a:r>
              <a:rPr lang="en-US" sz="3600" b="1" dirty="0">
                <a:solidFill>
                  <a:schemeClr val="bg1"/>
                </a:solidFill>
              </a:rPr>
              <a:t>work and assessment scores.</a:t>
            </a:r>
          </a:p>
        </p:txBody>
      </p:sp>
    </p:spTree>
    <p:extLst>
      <p:ext uri="{BB962C8B-B14F-4D97-AF65-F5344CB8AC3E}">
        <p14:creationId xmlns:p14="http://schemas.microsoft.com/office/powerpoint/2010/main" val="2621147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8351" y="198994"/>
            <a:ext cx="6786563" cy="523220"/>
          </a:xfrm>
          <a:prstGeom prst="rect">
            <a:avLst/>
          </a:prstGeom>
          <a:noFill/>
        </p:spPr>
        <p:txBody>
          <a:bodyPr wrap="square" rtlCol="0">
            <a:spAutoFit/>
          </a:bodyPr>
          <a:lstStyle/>
          <a:p>
            <a:pPr lvl="0"/>
            <a:r>
              <a:rPr lang="en-US" sz="1400" dirty="0"/>
              <a:t>Example from my classroom:  TED Talk Transcript with Embedded Questions include vocabulary, literal understanding, and inferential reasoning</a:t>
            </a:r>
          </a:p>
        </p:txBody>
      </p:sp>
      <p:sp>
        <p:nvSpPr>
          <p:cNvPr id="3" name="TextBox 2"/>
          <p:cNvSpPr txBox="1"/>
          <p:nvPr/>
        </p:nvSpPr>
        <p:spPr>
          <a:xfrm>
            <a:off x="108351" y="722214"/>
            <a:ext cx="5563788" cy="6355586"/>
          </a:xfrm>
          <a:prstGeom prst="rect">
            <a:avLst/>
          </a:prstGeom>
          <a:noFill/>
        </p:spPr>
        <p:txBody>
          <a:bodyPr wrap="square" rtlCol="0">
            <a:spAutoFit/>
          </a:bodyPr>
          <a:lstStyle/>
          <a:p>
            <a:r>
              <a:rPr lang="en-US" sz="1100" dirty="0"/>
              <a:t>1. So I want to start by offering you a free no-tech life hack, and all it requires of you is this: that you change your posture for two minutes. But before I give it away, I want to ask you to right now do a little audit (check)  of your body and what you're doing with your body. So how many of you are sort of making yourselves smaller? Maybe you're hunching, crossing your legs, maybe wrapping your ankles. Sometimes we hold onto our arms like this. Sometimes we spread out.  I see you. So I want you to pay attention to what you're doing right now. We're going to come back to that in a few minutes, and I'm hoping that if you learn to tweak (change) this a little bit, it could significantly change the way your life unfolds.</a:t>
            </a:r>
            <a:br>
              <a:rPr lang="en-US" sz="1100" dirty="0"/>
            </a:br>
            <a:endParaRPr lang="en-US" sz="1100" dirty="0"/>
          </a:p>
          <a:p>
            <a:r>
              <a:rPr lang="en-US" sz="1100" dirty="0">
                <a:solidFill>
                  <a:srgbClr val="FF0000"/>
                </a:solidFill>
              </a:rPr>
              <a:t>Question 1 to answer in Your Notes:</a:t>
            </a:r>
          </a:p>
          <a:p>
            <a:r>
              <a:rPr lang="en-US" sz="1100" dirty="0">
                <a:solidFill>
                  <a:srgbClr val="FF0000"/>
                </a:solidFill>
              </a:rPr>
              <a:t>Describe your body posture right now. Are you hunching, crossing your legs, maybe wrapping your ankles?</a:t>
            </a:r>
          </a:p>
          <a:p>
            <a:br>
              <a:rPr lang="en-US" sz="1100" dirty="0"/>
            </a:br>
            <a:endParaRPr lang="en-US" sz="1100" dirty="0"/>
          </a:p>
          <a:p>
            <a:r>
              <a:rPr lang="en-US" sz="1100" dirty="0"/>
              <a:t>2. So, we're really fascinated with body language, and we're particularly interested in other people's body language. You know, we're interested in, like, you know — an awkward interaction, or a smile, or a contemptuous glance, or maybe a very awkward wink, or maybe even something like a handshake.</a:t>
            </a:r>
          </a:p>
          <a:p>
            <a:r>
              <a:rPr lang="en-US" sz="1100" dirty="0">
                <a:solidFill>
                  <a:srgbClr val="FF0000"/>
                </a:solidFill>
              </a:rPr>
              <a:t>Question 2 to answer in Your Notes:</a:t>
            </a:r>
          </a:p>
          <a:p>
            <a:r>
              <a:rPr lang="en-US" sz="1100" dirty="0">
                <a:solidFill>
                  <a:srgbClr val="FF0000"/>
                </a:solidFill>
              </a:rPr>
              <a:t>What body language do you look out for when you are in the school hallways or classrooms?</a:t>
            </a:r>
          </a:p>
          <a:p>
            <a:br>
              <a:rPr lang="en-US" sz="1100" dirty="0"/>
            </a:br>
            <a:endParaRPr lang="en-US" sz="1100" dirty="0"/>
          </a:p>
          <a:p>
            <a:r>
              <a:rPr lang="en-US" sz="1100" dirty="0"/>
              <a:t>3. So a handshake, or the lack of a handshake, can have us talking for weeks and weeks and weeks. Even the BBC and The New York Times. So obviously when we think about nonverbal behavior, or body language -- but we call it non-</a:t>
            </a:r>
            <a:r>
              <a:rPr lang="en-US" sz="1100" dirty="0" err="1"/>
              <a:t>verbals</a:t>
            </a:r>
            <a:r>
              <a:rPr lang="en-US" sz="1100" dirty="0"/>
              <a:t> as social scientists -- it's language, so we think about communication. When we think about communication, we think about interactions.</a:t>
            </a:r>
          </a:p>
          <a:p>
            <a:r>
              <a:rPr lang="en-US" sz="1100" dirty="0">
                <a:solidFill>
                  <a:srgbClr val="FF0000"/>
                </a:solidFill>
              </a:rPr>
              <a:t>Question 3 to answer in Your Notes:</a:t>
            </a:r>
          </a:p>
          <a:p>
            <a:r>
              <a:rPr lang="en-US" sz="1100" dirty="0"/>
              <a:t> </a:t>
            </a:r>
            <a:r>
              <a:rPr lang="en-US" sz="1100" dirty="0">
                <a:solidFill>
                  <a:srgbClr val="FF0000"/>
                </a:solidFill>
              </a:rPr>
              <a:t>So what is your body language communicating to me? What's mine communicating to you?</a:t>
            </a:r>
          </a:p>
          <a:p>
            <a:br>
              <a:rPr lang="en-US" sz="1100" dirty="0"/>
            </a:br>
            <a:endParaRPr lang="en-US" sz="1100" dirty="0"/>
          </a:p>
          <a:p>
            <a:endParaRPr lang="en-US" sz="11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6563" y="-53692"/>
            <a:ext cx="5557837" cy="7192495"/>
          </a:xfrm>
          <a:prstGeom prst="rect">
            <a:avLst/>
          </a:prstGeom>
        </p:spPr>
      </p:pic>
      <p:sp>
        <p:nvSpPr>
          <p:cNvPr id="17" name="Right Arrow 16"/>
          <p:cNvSpPr/>
          <p:nvPr/>
        </p:nvSpPr>
        <p:spPr>
          <a:xfrm rot="19621666">
            <a:off x="5177940" y="1943975"/>
            <a:ext cx="2677150" cy="240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9485418" flipV="1">
            <a:off x="5226213" y="3387283"/>
            <a:ext cx="2711408" cy="2075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19423084">
            <a:off x="4336266" y="4477284"/>
            <a:ext cx="5066534" cy="2287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00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8477B5-3620-3A41-8F31-28E4A7BC95F8}"/>
              </a:ext>
            </a:extLst>
          </p:cNvPr>
          <p:cNvPicPr>
            <a:picLocks noChangeAspect="1"/>
          </p:cNvPicPr>
          <p:nvPr/>
        </p:nvPicPr>
        <p:blipFill>
          <a:blip r:embed="rId2"/>
          <a:stretch>
            <a:fillRect/>
          </a:stretch>
        </p:blipFill>
        <p:spPr>
          <a:xfrm>
            <a:off x="4004841" y="-204686"/>
            <a:ext cx="4205468" cy="4279900"/>
          </a:xfrm>
          <a:prstGeom prst="rect">
            <a:avLst/>
          </a:prstGeom>
        </p:spPr>
      </p:pic>
      <p:sp>
        <p:nvSpPr>
          <p:cNvPr id="6" name="TextBox 5">
            <a:extLst>
              <a:ext uri="{FF2B5EF4-FFF2-40B4-BE49-F238E27FC236}">
                <a16:creationId xmlns:a16="http://schemas.microsoft.com/office/drawing/2014/main" id="{3008E02C-0918-B147-BC39-50FC5CA49952}"/>
              </a:ext>
            </a:extLst>
          </p:cNvPr>
          <p:cNvSpPr txBox="1"/>
          <p:nvPr/>
        </p:nvSpPr>
        <p:spPr>
          <a:xfrm>
            <a:off x="5308317" y="949123"/>
            <a:ext cx="1598515" cy="830997"/>
          </a:xfrm>
          <a:prstGeom prst="rect">
            <a:avLst/>
          </a:prstGeom>
          <a:noFill/>
        </p:spPr>
        <p:txBody>
          <a:bodyPr wrap="none" rtlCol="0">
            <a:spAutoFit/>
          </a:bodyPr>
          <a:lstStyle/>
          <a:p>
            <a:r>
              <a:rPr lang="en-US" sz="2400" b="1" dirty="0">
                <a:latin typeface="Lucida Calligraphy" panose="03010101010101010101" pitchFamily="66" charset="77"/>
              </a:rPr>
              <a:t>Writing </a:t>
            </a:r>
          </a:p>
          <a:p>
            <a:r>
              <a:rPr lang="en-US" sz="2400" b="1" dirty="0">
                <a:latin typeface="Lucida Calligraphy" panose="03010101010101010101" pitchFamily="66" charset="77"/>
              </a:rPr>
              <a:t>Strategy</a:t>
            </a:r>
          </a:p>
        </p:txBody>
      </p:sp>
      <p:sp>
        <p:nvSpPr>
          <p:cNvPr id="7" name="TextBox 6">
            <a:extLst>
              <a:ext uri="{FF2B5EF4-FFF2-40B4-BE49-F238E27FC236}">
                <a16:creationId xmlns:a16="http://schemas.microsoft.com/office/drawing/2014/main" id="{1BA7B71F-A9BF-F647-B2B5-37F17CE35224}"/>
              </a:ext>
            </a:extLst>
          </p:cNvPr>
          <p:cNvSpPr txBox="1"/>
          <p:nvPr/>
        </p:nvSpPr>
        <p:spPr>
          <a:xfrm>
            <a:off x="204668" y="4075214"/>
            <a:ext cx="12025023" cy="2800767"/>
          </a:xfrm>
          <a:prstGeom prst="rect">
            <a:avLst/>
          </a:prstGeom>
          <a:noFill/>
        </p:spPr>
        <p:txBody>
          <a:bodyPr wrap="none" rtlCol="0">
            <a:spAutoFit/>
          </a:bodyPr>
          <a:lstStyle/>
          <a:p>
            <a:r>
              <a:rPr lang="en-US" sz="4400" dirty="0">
                <a:solidFill>
                  <a:schemeClr val="bg1"/>
                </a:solidFill>
              </a:rPr>
              <a:t>Making use of visualization, we “build” a persuasive</a:t>
            </a:r>
          </a:p>
          <a:p>
            <a:r>
              <a:rPr lang="en-US" sz="4400" dirty="0">
                <a:solidFill>
                  <a:schemeClr val="bg1"/>
                </a:solidFill>
              </a:rPr>
              <a:t>essay from the notes taken from the TED Talks,</a:t>
            </a:r>
          </a:p>
          <a:p>
            <a:r>
              <a:rPr lang="en-US" sz="4400" dirty="0">
                <a:solidFill>
                  <a:schemeClr val="bg1"/>
                </a:solidFill>
              </a:rPr>
              <a:t>novel, or another piece of nonfiction text.</a:t>
            </a:r>
            <a:endParaRPr lang="en-US" sz="3600" dirty="0">
              <a:solidFill>
                <a:schemeClr val="bg1"/>
              </a:solidFill>
            </a:endParaRPr>
          </a:p>
          <a:p>
            <a:endParaRPr lang="en-US" sz="4400" dirty="0">
              <a:solidFill>
                <a:schemeClr val="bg1"/>
              </a:solidFill>
            </a:endParaRPr>
          </a:p>
        </p:txBody>
      </p:sp>
    </p:spTree>
    <p:extLst>
      <p:ext uri="{BB962C8B-B14F-4D97-AF65-F5344CB8AC3E}">
        <p14:creationId xmlns:p14="http://schemas.microsoft.com/office/powerpoint/2010/main" val="3959501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sp>
        <p:nvSpPr>
          <p:cNvPr id="7" name="TextBox 6">
            <a:extLst>
              <a:ext uri="{FF2B5EF4-FFF2-40B4-BE49-F238E27FC236}">
                <a16:creationId xmlns:a16="http://schemas.microsoft.com/office/drawing/2014/main" id="{ABCBCB71-0426-7546-A691-3D257028E853}"/>
              </a:ext>
            </a:extLst>
          </p:cNvPr>
          <p:cNvSpPr txBox="1"/>
          <p:nvPr/>
        </p:nvSpPr>
        <p:spPr>
          <a:xfrm>
            <a:off x="4959359" y="1435153"/>
            <a:ext cx="1813703" cy="369332"/>
          </a:xfrm>
          <a:prstGeom prst="rect">
            <a:avLst/>
          </a:prstGeom>
          <a:noFill/>
        </p:spPr>
        <p:txBody>
          <a:bodyPr wrap="square" rtlCol="0">
            <a:spAutoFit/>
          </a:bodyPr>
          <a:lstStyle/>
          <a:p>
            <a:r>
              <a:rPr lang="en-US" dirty="0"/>
              <a:t>          Thesis</a:t>
            </a:r>
          </a:p>
        </p:txBody>
      </p:sp>
    </p:spTree>
    <p:extLst>
      <p:ext uri="{BB962C8B-B14F-4D97-AF65-F5344CB8AC3E}">
        <p14:creationId xmlns:p14="http://schemas.microsoft.com/office/powerpoint/2010/main" val="2034968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sp>
        <p:nvSpPr>
          <p:cNvPr id="7" name="TextBox 6">
            <a:extLst>
              <a:ext uri="{FF2B5EF4-FFF2-40B4-BE49-F238E27FC236}">
                <a16:creationId xmlns:a16="http://schemas.microsoft.com/office/drawing/2014/main" id="{ABCBCB71-0426-7546-A691-3D257028E853}"/>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a:t>
            </a:r>
          </a:p>
        </p:txBody>
      </p:sp>
    </p:spTree>
    <p:extLst>
      <p:ext uri="{BB962C8B-B14F-4D97-AF65-F5344CB8AC3E}">
        <p14:creationId xmlns:p14="http://schemas.microsoft.com/office/powerpoint/2010/main" val="2513987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sp>
        <p:nvSpPr>
          <p:cNvPr id="7" name="TextBox 6">
            <a:extLst>
              <a:ext uri="{FF2B5EF4-FFF2-40B4-BE49-F238E27FC236}">
                <a16:creationId xmlns:a16="http://schemas.microsoft.com/office/drawing/2014/main" id="{ABCBCB71-0426-7546-A691-3D257028E853}"/>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Tree>
    <p:extLst>
      <p:ext uri="{BB962C8B-B14F-4D97-AF65-F5344CB8AC3E}">
        <p14:creationId xmlns:p14="http://schemas.microsoft.com/office/powerpoint/2010/main" val="132554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80160" y="4436302"/>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sp>
        <p:nvSpPr>
          <p:cNvPr id="14" name="TextBox 13">
            <a:extLst>
              <a:ext uri="{FF2B5EF4-FFF2-40B4-BE49-F238E27FC236}">
                <a16:creationId xmlns:a16="http://schemas.microsoft.com/office/drawing/2014/main" id="{92B5DB39-F25B-B74E-A228-CA0D62B9923C}"/>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2" name="Rectangle 1">
            <a:extLst>
              <a:ext uri="{FF2B5EF4-FFF2-40B4-BE49-F238E27FC236}">
                <a16:creationId xmlns:a16="http://schemas.microsoft.com/office/drawing/2014/main" id="{032A1BF3-999B-C648-8ABD-712809342B0B}"/>
              </a:ext>
            </a:extLst>
          </p:cNvPr>
          <p:cNvSpPr/>
          <p:nvPr/>
        </p:nvSpPr>
        <p:spPr>
          <a:xfrm>
            <a:off x="3096768" y="2469334"/>
            <a:ext cx="6291072" cy="3736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EDA7EB6-5C45-7945-B2FE-6447472F8B64}"/>
              </a:ext>
            </a:extLst>
          </p:cNvPr>
          <p:cNvSpPr txBox="1"/>
          <p:nvPr/>
        </p:nvSpPr>
        <p:spPr>
          <a:xfrm>
            <a:off x="9753600" y="1435153"/>
            <a:ext cx="2274982" cy="923330"/>
          </a:xfrm>
          <a:prstGeom prst="rect">
            <a:avLst/>
          </a:prstGeom>
          <a:noFill/>
        </p:spPr>
        <p:txBody>
          <a:bodyPr wrap="none" rtlCol="0">
            <a:spAutoFit/>
          </a:bodyPr>
          <a:lstStyle/>
          <a:p>
            <a:r>
              <a:rPr lang="en-US" b="1" dirty="0"/>
              <a:t>All paragraphs have a </a:t>
            </a:r>
          </a:p>
          <a:p>
            <a:r>
              <a:rPr lang="en-US" b="1" dirty="0"/>
              <a:t>Topic Sentence that is</a:t>
            </a:r>
          </a:p>
          <a:p>
            <a:r>
              <a:rPr lang="en-US" b="1" dirty="0"/>
              <a:t>related to the Thesis</a:t>
            </a:r>
          </a:p>
        </p:txBody>
      </p:sp>
    </p:spTree>
    <p:extLst>
      <p:ext uri="{BB962C8B-B14F-4D97-AF65-F5344CB8AC3E}">
        <p14:creationId xmlns:p14="http://schemas.microsoft.com/office/powerpoint/2010/main" val="34303747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80160" y="4436302"/>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sp>
        <p:nvSpPr>
          <p:cNvPr id="14" name="TextBox 13">
            <a:extLst>
              <a:ext uri="{FF2B5EF4-FFF2-40B4-BE49-F238E27FC236}">
                <a16:creationId xmlns:a16="http://schemas.microsoft.com/office/drawing/2014/main" id="{92B5DB39-F25B-B74E-A228-CA0D62B9923C}"/>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2" name="Rectangle 1">
            <a:extLst>
              <a:ext uri="{FF2B5EF4-FFF2-40B4-BE49-F238E27FC236}">
                <a16:creationId xmlns:a16="http://schemas.microsoft.com/office/drawing/2014/main" id="{032A1BF3-999B-C648-8ABD-712809342B0B}"/>
              </a:ext>
            </a:extLst>
          </p:cNvPr>
          <p:cNvSpPr/>
          <p:nvPr/>
        </p:nvSpPr>
        <p:spPr>
          <a:xfrm>
            <a:off x="4572122" y="2459762"/>
            <a:ext cx="6291072" cy="3736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ADFB4E2-3C0E-5B45-8613-CB1244398AEC}"/>
              </a:ext>
            </a:extLst>
          </p:cNvPr>
          <p:cNvSpPr txBox="1"/>
          <p:nvPr/>
        </p:nvSpPr>
        <p:spPr>
          <a:xfrm>
            <a:off x="9753600" y="1435153"/>
            <a:ext cx="2274982" cy="923330"/>
          </a:xfrm>
          <a:prstGeom prst="rect">
            <a:avLst/>
          </a:prstGeom>
          <a:noFill/>
        </p:spPr>
        <p:txBody>
          <a:bodyPr wrap="none" rtlCol="0">
            <a:spAutoFit/>
          </a:bodyPr>
          <a:lstStyle/>
          <a:p>
            <a:r>
              <a:rPr lang="en-US" b="1" dirty="0"/>
              <a:t>All paragraphs have a </a:t>
            </a:r>
          </a:p>
          <a:p>
            <a:r>
              <a:rPr lang="en-US" b="1" dirty="0"/>
              <a:t>Topic Sentence that is</a:t>
            </a:r>
          </a:p>
          <a:p>
            <a:r>
              <a:rPr lang="en-US" b="1" dirty="0"/>
              <a:t>related to the Thesis</a:t>
            </a:r>
          </a:p>
        </p:txBody>
      </p:sp>
    </p:spTree>
    <p:extLst>
      <p:ext uri="{BB962C8B-B14F-4D97-AF65-F5344CB8AC3E}">
        <p14:creationId xmlns:p14="http://schemas.microsoft.com/office/powerpoint/2010/main" val="3622833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80160" y="4436302"/>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sp>
        <p:nvSpPr>
          <p:cNvPr id="14" name="TextBox 13">
            <a:extLst>
              <a:ext uri="{FF2B5EF4-FFF2-40B4-BE49-F238E27FC236}">
                <a16:creationId xmlns:a16="http://schemas.microsoft.com/office/drawing/2014/main" id="{92B5DB39-F25B-B74E-A228-CA0D62B9923C}"/>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2" name="Rectangle 1">
            <a:extLst>
              <a:ext uri="{FF2B5EF4-FFF2-40B4-BE49-F238E27FC236}">
                <a16:creationId xmlns:a16="http://schemas.microsoft.com/office/drawing/2014/main" id="{032A1BF3-999B-C648-8ABD-712809342B0B}"/>
              </a:ext>
            </a:extLst>
          </p:cNvPr>
          <p:cNvSpPr/>
          <p:nvPr/>
        </p:nvSpPr>
        <p:spPr>
          <a:xfrm>
            <a:off x="6118081" y="2423386"/>
            <a:ext cx="6291072" cy="3736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4BA9E03-5F4A-794E-BB68-A13B202F8D33}"/>
              </a:ext>
            </a:extLst>
          </p:cNvPr>
          <p:cNvSpPr txBox="1"/>
          <p:nvPr/>
        </p:nvSpPr>
        <p:spPr>
          <a:xfrm>
            <a:off x="9753600" y="1435153"/>
            <a:ext cx="2274982" cy="923330"/>
          </a:xfrm>
          <a:prstGeom prst="rect">
            <a:avLst/>
          </a:prstGeom>
          <a:noFill/>
        </p:spPr>
        <p:txBody>
          <a:bodyPr wrap="none" rtlCol="0">
            <a:spAutoFit/>
          </a:bodyPr>
          <a:lstStyle/>
          <a:p>
            <a:r>
              <a:rPr lang="en-US" b="1" dirty="0"/>
              <a:t>All paragraphs have a </a:t>
            </a:r>
          </a:p>
          <a:p>
            <a:r>
              <a:rPr lang="en-US" b="1" dirty="0"/>
              <a:t>Topic Sentence that is</a:t>
            </a:r>
          </a:p>
          <a:p>
            <a:r>
              <a:rPr lang="en-US" b="1" dirty="0"/>
              <a:t>related to the Thesis</a:t>
            </a:r>
          </a:p>
        </p:txBody>
      </p:sp>
    </p:spTree>
    <p:extLst>
      <p:ext uri="{BB962C8B-B14F-4D97-AF65-F5344CB8AC3E}">
        <p14:creationId xmlns:p14="http://schemas.microsoft.com/office/powerpoint/2010/main" val="6889955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80160" y="4436302"/>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sp>
        <p:nvSpPr>
          <p:cNvPr id="14" name="TextBox 13">
            <a:extLst>
              <a:ext uri="{FF2B5EF4-FFF2-40B4-BE49-F238E27FC236}">
                <a16:creationId xmlns:a16="http://schemas.microsoft.com/office/drawing/2014/main" id="{92B5DB39-F25B-B74E-A228-CA0D62B9923C}"/>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2" name="Rectangle 1">
            <a:extLst>
              <a:ext uri="{FF2B5EF4-FFF2-40B4-BE49-F238E27FC236}">
                <a16:creationId xmlns:a16="http://schemas.microsoft.com/office/drawing/2014/main" id="{032A1BF3-999B-C648-8ABD-712809342B0B}"/>
              </a:ext>
            </a:extLst>
          </p:cNvPr>
          <p:cNvSpPr/>
          <p:nvPr/>
        </p:nvSpPr>
        <p:spPr>
          <a:xfrm>
            <a:off x="7609369" y="2447570"/>
            <a:ext cx="6291072" cy="3736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18773EE-A725-BA43-BEB9-448679369E03}"/>
              </a:ext>
            </a:extLst>
          </p:cNvPr>
          <p:cNvSpPr txBox="1"/>
          <p:nvPr/>
        </p:nvSpPr>
        <p:spPr>
          <a:xfrm>
            <a:off x="9753600" y="1435153"/>
            <a:ext cx="2274982" cy="923330"/>
          </a:xfrm>
          <a:prstGeom prst="rect">
            <a:avLst/>
          </a:prstGeom>
          <a:noFill/>
        </p:spPr>
        <p:txBody>
          <a:bodyPr wrap="none" rtlCol="0">
            <a:spAutoFit/>
          </a:bodyPr>
          <a:lstStyle/>
          <a:p>
            <a:r>
              <a:rPr lang="en-US" b="1" dirty="0"/>
              <a:t>All paragraphs have a </a:t>
            </a:r>
          </a:p>
          <a:p>
            <a:r>
              <a:rPr lang="en-US" b="1" dirty="0"/>
              <a:t>Topic Sentence that is</a:t>
            </a:r>
          </a:p>
          <a:p>
            <a:r>
              <a:rPr lang="en-US" b="1" dirty="0"/>
              <a:t>related to the Thesis</a:t>
            </a:r>
          </a:p>
        </p:txBody>
      </p:sp>
    </p:spTree>
    <p:extLst>
      <p:ext uri="{BB962C8B-B14F-4D97-AF65-F5344CB8AC3E}">
        <p14:creationId xmlns:p14="http://schemas.microsoft.com/office/powerpoint/2010/main" val="6463955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80160" y="4436302"/>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sp>
        <p:nvSpPr>
          <p:cNvPr id="14" name="TextBox 13">
            <a:extLst>
              <a:ext uri="{FF2B5EF4-FFF2-40B4-BE49-F238E27FC236}">
                <a16:creationId xmlns:a16="http://schemas.microsoft.com/office/drawing/2014/main" id="{92B5DB39-F25B-B74E-A228-CA0D62B9923C}"/>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15" name="TextBox 14">
            <a:extLst>
              <a:ext uri="{FF2B5EF4-FFF2-40B4-BE49-F238E27FC236}">
                <a16:creationId xmlns:a16="http://schemas.microsoft.com/office/drawing/2014/main" id="{55EE852F-7DF1-FF4E-9356-21455FEC538B}"/>
              </a:ext>
            </a:extLst>
          </p:cNvPr>
          <p:cNvSpPr txBox="1"/>
          <p:nvPr/>
        </p:nvSpPr>
        <p:spPr>
          <a:xfrm>
            <a:off x="9753600" y="1435153"/>
            <a:ext cx="2274982" cy="923330"/>
          </a:xfrm>
          <a:prstGeom prst="rect">
            <a:avLst/>
          </a:prstGeom>
          <a:noFill/>
        </p:spPr>
        <p:txBody>
          <a:bodyPr wrap="none" rtlCol="0">
            <a:spAutoFit/>
          </a:bodyPr>
          <a:lstStyle/>
          <a:p>
            <a:r>
              <a:rPr lang="en-US" b="1" dirty="0"/>
              <a:t>All paragraphs have a </a:t>
            </a:r>
          </a:p>
          <a:p>
            <a:r>
              <a:rPr lang="en-US" b="1" dirty="0"/>
              <a:t>Topic Sentence that is</a:t>
            </a:r>
          </a:p>
          <a:p>
            <a:r>
              <a:rPr lang="en-US" b="1" dirty="0"/>
              <a:t>related to the Thesis</a:t>
            </a:r>
          </a:p>
        </p:txBody>
      </p:sp>
    </p:spTree>
    <p:extLst>
      <p:ext uri="{BB962C8B-B14F-4D97-AF65-F5344CB8AC3E}">
        <p14:creationId xmlns:p14="http://schemas.microsoft.com/office/powerpoint/2010/main" val="274586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54B09D9-1888-1F4A-869C-E5E122C74B5B}"/>
              </a:ext>
            </a:extLst>
          </p:cNvPr>
          <p:cNvPicPr>
            <a:picLocks noChangeAspect="1"/>
          </p:cNvPicPr>
          <p:nvPr/>
        </p:nvPicPr>
        <p:blipFill>
          <a:blip r:embed="rId2"/>
          <a:stretch>
            <a:fillRect/>
          </a:stretch>
        </p:blipFill>
        <p:spPr>
          <a:xfrm rot="18504153">
            <a:off x="3619578" y="1555992"/>
            <a:ext cx="6883400" cy="3937000"/>
          </a:xfrm>
          <a:prstGeom prst="rect">
            <a:avLst/>
          </a:prstGeom>
          <a:solidFill>
            <a:schemeClr val="tx1"/>
          </a:solidFill>
          <a:ln>
            <a:solidFill>
              <a:schemeClr val="tx1"/>
            </a:solidFill>
          </a:ln>
        </p:spPr>
      </p:pic>
      <p:sp>
        <p:nvSpPr>
          <p:cNvPr id="15" name="Freeform 14">
            <a:extLst>
              <a:ext uri="{FF2B5EF4-FFF2-40B4-BE49-F238E27FC236}">
                <a16:creationId xmlns:a16="http://schemas.microsoft.com/office/drawing/2014/main" id="{993A55A4-8B77-9648-BF8B-F1085235C900}"/>
              </a:ext>
            </a:extLst>
          </p:cNvPr>
          <p:cNvSpPr/>
          <p:nvPr/>
        </p:nvSpPr>
        <p:spPr>
          <a:xfrm>
            <a:off x="5370653" y="1932972"/>
            <a:ext cx="787881" cy="1030147"/>
          </a:xfrm>
          <a:custGeom>
            <a:avLst/>
            <a:gdLst>
              <a:gd name="connsiteX0" fmla="*/ 0 w 787881"/>
              <a:gd name="connsiteY0" fmla="*/ 370390 h 1030147"/>
              <a:gd name="connsiteX1" fmla="*/ 0 w 787881"/>
              <a:gd name="connsiteY1" fmla="*/ 370390 h 1030147"/>
              <a:gd name="connsiteX2" fmla="*/ 23150 w 787881"/>
              <a:gd name="connsiteY2" fmla="*/ 474562 h 1030147"/>
              <a:gd name="connsiteX3" fmla="*/ 34724 w 787881"/>
              <a:gd name="connsiteY3" fmla="*/ 509286 h 1030147"/>
              <a:gd name="connsiteX4" fmla="*/ 81023 w 787881"/>
              <a:gd name="connsiteY4" fmla="*/ 578734 h 1030147"/>
              <a:gd name="connsiteX5" fmla="*/ 127322 w 787881"/>
              <a:gd name="connsiteY5" fmla="*/ 671332 h 1030147"/>
              <a:gd name="connsiteX6" fmla="*/ 162046 w 787881"/>
              <a:gd name="connsiteY6" fmla="*/ 798653 h 1030147"/>
              <a:gd name="connsiteX7" fmla="*/ 150471 w 787881"/>
              <a:gd name="connsiteY7" fmla="*/ 856527 h 1030147"/>
              <a:gd name="connsiteX8" fmla="*/ 127322 w 787881"/>
              <a:gd name="connsiteY8" fmla="*/ 891251 h 1030147"/>
              <a:gd name="connsiteX9" fmla="*/ 115747 w 787881"/>
              <a:gd name="connsiteY9" fmla="*/ 925975 h 1030147"/>
              <a:gd name="connsiteX10" fmla="*/ 127322 w 787881"/>
              <a:gd name="connsiteY10" fmla="*/ 960699 h 1030147"/>
              <a:gd name="connsiteX11" fmla="*/ 162046 w 787881"/>
              <a:gd name="connsiteY11" fmla="*/ 983848 h 1030147"/>
              <a:gd name="connsiteX12" fmla="*/ 185195 w 787881"/>
              <a:gd name="connsiteY12" fmla="*/ 1006998 h 1030147"/>
              <a:gd name="connsiteX13" fmla="*/ 300942 w 787881"/>
              <a:gd name="connsiteY13" fmla="*/ 1030147 h 1030147"/>
              <a:gd name="connsiteX14" fmla="*/ 497712 w 787881"/>
              <a:gd name="connsiteY14" fmla="*/ 1018572 h 1030147"/>
              <a:gd name="connsiteX15" fmla="*/ 509286 w 787881"/>
              <a:gd name="connsiteY15" fmla="*/ 983848 h 1030147"/>
              <a:gd name="connsiteX16" fmla="*/ 532436 w 787881"/>
              <a:gd name="connsiteY16" fmla="*/ 960699 h 1030147"/>
              <a:gd name="connsiteX17" fmla="*/ 555585 w 787881"/>
              <a:gd name="connsiteY17" fmla="*/ 891251 h 1030147"/>
              <a:gd name="connsiteX18" fmla="*/ 567160 w 787881"/>
              <a:gd name="connsiteY18" fmla="*/ 856527 h 1030147"/>
              <a:gd name="connsiteX19" fmla="*/ 544010 w 787881"/>
              <a:gd name="connsiteY19" fmla="*/ 775504 h 1030147"/>
              <a:gd name="connsiteX20" fmla="*/ 509286 w 787881"/>
              <a:gd name="connsiteY20" fmla="*/ 763929 h 1030147"/>
              <a:gd name="connsiteX21" fmla="*/ 474562 w 787881"/>
              <a:gd name="connsiteY21" fmla="*/ 740780 h 1030147"/>
              <a:gd name="connsiteX22" fmla="*/ 451413 w 787881"/>
              <a:gd name="connsiteY22" fmla="*/ 706056 h 1030147"/>
              <a:gd name="connsiteX23" fmla="*/ 381965 w 787881"/>
              <a:gd name="connsiteY23" fmla="*/ 613458 h 1030147"/>
              <a:gd name="connsiteX24" fmla="*/ 358815 w 787881"/>
              <a:gd name="connsiteY24" fmla="*/ 544010 h 1030147"/>
              <a:gd name="connsiteX25" fmla="*/ 381965 w 787881"/>
              <a:gd name="connsiteY25" fmla="*/ 520861 h 1030147"/>
              <a:gd name="connsiteX26" fmla="*/ 416689 w 787881"/>
              <a:gd name="connsiteY26" fmla="*/ 497712 h 1030147"/>
              <a:gd name="connsiteX27" fmla="*/ 462988 w 787881"/>
              <a:gd name="connsiteY27" fmla="*/ 451413 h 1030147"/>
              <a:gd name="connsiteX28" fmla="*/ 520861 w 787881"/>
              <a:gd name="connsiteY28" fmla="*/ 393539 h 1030147"/>
              <a:gd name="connsiteX29" fmla="*/ 555585 w 787881"/>
              <a:gd name="connsiteY29" fmla="*/ 358815 h 1030147"/>
              <a:gd name="connsiteX30" fmla="*/ 578734 w 787881"/>
              <a:gd name="connsiteY30" fmla="*/ 324091 h 1030147"/>
              <a:gd name="connsiteX31" fmla="*/ 601884 w 787881"/>
              <a:gd name="connsiteY31" fmla="*/ 300942 h 1030147"/>
              <a:gd name="connsiteX32" fmla="*/ 648182 w 787881"/>
              <a:gd name="connsiteY32" fmla="*/ 231494 h 1030147"/>
              <a:gd name="connsiteX33" fmla="*/ 740780 w 787881"/>
              <a:gd name="connsiteY33" fmla="*/ 150471 h 1030147"/>
              <a:gd name="connsiteX34" fmla="*/ 763929 w 787881"/>
              <a:gd name="connsiteY34" fmla="*/ 115747 h 1030147"/>
              <a:gd name="connsiteX35" fmla="*/ 787079 w 787881"/>
              <a:gd name="connsiteY35" fmla="*/ 92598 h 1030147"/>
              <a:gd name="connsiteX36" fmla="*/ 775504 w 787881"/>
              <a:gd name="connsiteY36" fmla="*/ 34724 h 1030147"/>
              <a:gd name="connsiteX37" fmla="*/ 706056 w 787881"/>
              <a:gd name="connsiteY37" fmla="*/ 0 h 1030147"/>
              <a:gd name="connsiteX38" fmla="*/ 625033 w 787881"/>
              <a:gd name="connsiteY38" fmla="*/ 46299 h 1030147"/>
              <a:gd name="connsiteX39" fmla="*/ 509286 w 787881"/>
              <a:gd name="connsiteY39" fmla="*/ 115747 h 1030147"/>
              <a:gd name="connsiteX40" fmla="*/ 405114 w 787881"/>
              <a:gd name="connsiteY40" fmla="*/ 173620 h 1030147"/>
              <a:gd name="connsiteX41" fmla="*/ 358815 w 787881"/>
              <a:gd name="connsiteY41" fmla="*/ 219919 h 1030147"/>
              <a:gd name="connsiteX42" fmla="*/ 289367 w 787881"/>
              <a:gd name="connsiteY42" fmla="*/ 254643 h 1030147"/>
              <a:gd name="connsiteX43" fmla="*/ 254643 w 787881"/>
              <a:gd name="connsiteY43" fmla="*/ 266218 h 1030147"/>
              <a:gd name="connsiteX44" fmla="*/ 219919 w 787881"/>
              <a:gd name="connsiteY44" fmla="*/ 289367 h 1030147"/>
              <a:gd name="connsiteX45" fmla="*/ 173620 w 787881"/>
              <a:gd name="connsiteY45" fmla="*/ 335666 h 1030147"/>
              <a:gd name="connsiteX46" fmla="*/ 69448 w 787881"/>
              <a:gd name="connsiteY46" fmla="*/ 370390 h 1030147"/>
              <a:gd name="connsiteX47" fmla="*/ 34724 w 787881"/>
              <a:gd name="connsiteY47" fmla="*/ 381965 h 1030147"/>
              <a:gd name="connsiteX48" fmla="*/ 0 w 787881"/>
              <a:gd name="connsiteY48" fmla="*/ 370390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87881" h="1030147">
                <a:moveTo>
                  <a:pt x="0" y="370390"/>
                </a:moveTo>
                <a:lnTo>
                  <a:pt x="0" y="370390"/>
                </a:lnTo>
                <a:cubicBezTo>
                  <a:pt x="7717" y="405114"/>
                  <a:pt x="14523" y="440053"/>
                  <a:pt x="23150" y="474562"/>
                </a:cubicBezTo>
                <a:cubicBezTo>
                  <a:pt x="26109" y="486398"/>
                  <a:pt x="28799" y="498621"/>
                  <a:pt x="34724" y="509286"/>
                </a:cubicBezTo>
                <a:cubicBezTo>
                  <a:pt x="48236" y="533607"/>
                  <a:pt x="72225" y="552340"/>
                  <a:pt x="81023" y="578734"/>
                </a:cubicBezTo>
                <a:cubicBezTo>
                  <a:pt x="107623" y="658535"/>
                  <a:pt x="86918" y="630928"/>
                  <a:pt x="127322" y="671332"/>
                </a:cubicBezTo>
                <a:cubicBezTo>
                  <a:pt x="156692" y="759444"/>
                  <a:pt x="145685" y="716852"/>
                  <a:pt x="162046" y="798653"/>
                </a:cubicBezTo>
                <a:cubicBezTo>
                  <a:pt x="158188" y="817944"/>
                  <a:pt x="157379" y="838106"/>
                  <a:pt x="150471" y="856527"/>
                </a:cubicBezTo>
                <a:cubicBezTo>
                  <a:pt x="145587" y="869552"/>
                  <a:pt x="133543" y="878809"/>
                  <a:pt x="127322" y="891251"/>
                </a:cubicBezTo>
                <a:cubicBezTo>
                  <a:pt x="121866" y="902164"/>
                  <a:pt x="119605" y="914400"/>
                  <a:pt x="115747" y="925975"/>
                </a:cubicBezTo>
                <a:cubicBezTo>
                  <a:pt x="119605" y="937550"/>
                  <a:pt x="119700" y="951172"/>
                  <a:pt x="127322" y="960699"/>
                </a:cubicBezTo>
                <a:cubicBezTo>
                  <a:pt x="136012" y="971562"/>
                  <a:pt x="151183" y="975158"/>
                  <a:pt x="162046" y="983848"/>
                </a:cubicBezTo>
                <a:cubicBezTo>
                  <a:pt x="170567" y="990665"/>
                  <a:pt x="175837" y="1001383"/>
                  <a:pt x="185195" y="1006998"/>
                </a:cubicBezTo>
                <a:cubicBezTo>
                  <a:pt x="210444" y="1022148"/>
                  <a:pt x="286901" y="1028141"/>
                  <a:pt x="300942" y="1030147"/>
                </a:cubicBezTo>
                <a:cubicBezTo>
                  <a:pt x="366532" y="1026289"/>
                  <a:pt x="433573" y="1032825"/>
                  <a:pt x="497712" y="1018572"/>
                </a:cubicBezTo>
                <a:cubicBezTo>
                  <a:pt x="509622" y="1015925"/>
                  <a:pt x="503009" y="994310"/>
                  <a:pt x="509286" y="983848"/>
                </a:cubicBezTo>
                <a:cubicBezTo>
                  <a:pt x="514901" y="974490"/>
                  <a:pt x="524719" y="968415"/>
                  <a:pt x="532436" y="960699"/>
                </a:cubicBezTo>
                <a:lnTo>
                  <a:pt x="555585" y="891251"/>
                </a:lnTo>
                <a:lnTo>
                  <a:pt x="567160" y="856527"/>
                </a:lnTo>
                <a:cubicBezTo>
                  <a:pt x="567060" y="856126"/>
                  <a:pt x="549545" y="781039"/>
                  <a:pt x="544010" y="775504"/>
                </a:cubicBezTo>
                <a:cubicBezTo>
                  <a:pt x="535383" y="766877"/>
                  <a:pt x="520199" y="769385"/>
                  <a:pt x="509286" y="763929"/>
                </a:cubicBezTo>
                <a:cubicBezTo>
                  <a:pt x="496844" y="757708"/>
                  <a:pt x="486137" y="748496"/>
                  <a:pt x="474562" y="740780"/>
                </a:cubicBezTo>
                <a:cubicBezTo>
                  <a:pt x="466846" y="729205"/>
                  <a:pt x="460103" y="716919"/>
                  <a:pt x="451413" y="706056"/>
                </a:cubicBezTo>
                <a:cubicBezTo>
                  <a:pt x="420073" y="666880"/>
                  <a:pt x="405042" y="682687"/>
                  <a:pt x="381965" y="613458"/>
                </a:cubicBezTo>
                <a:lnTo>
                  <a:pt x="358815" y="544010"/>
                </a:lnTo>
                <a:cubicBezTo>
                  <a:pt x="366532" y="536294"/>
                  <a:pt x="373443" y="527678"/>
                  <a:pt x="381965" y="520861"/>
                </a:cubicBezTo>
                <a:cubicBezTo>
                  <a:pt x="392828" y="512171"/>
                  <a:pt x="407999" y="508575"/>
                  <a:pt x="416689" y="497712"/>
                </a:cubicBezTo>
                <a:cubicBezTo>
                  <a:pt x="461584" y="441592"/>
                  <a:pt x="387225" y="476665"/>
                  <a:pt x="462988" y="451413"/>
                </a:cubicBezTo>
                <a:lnTo>
                  <a:pt x="520861" y="393539"/>
                </a:lnTo>
                <a:cubicBezTo>
                  <a:pt x="532436" y="381964"/>
                  <a:pt x="546505" y="372435"/>
                  <a:pt x="555585" y="358815"/>
                </a:cubicBezTo>
                <a:cubicBezTo>
                  <a:pt x="563301" y="347240"/>
                  <a:pt x="570044" y="334954"/>
                  <a:pt x="578734" y="324091"/>
                </a:cubicBezTo>
                <a:cubicBezTo>
                  <a:pt x="585551" y="315570"/>
                  <a:pt x="595336" y="309672"/>
                  <a:pt x="601884" y="300942"/>
                </a:cubicBezTo>
                <a:cubicBezTo>
                  <a:pt x="618577" y="278684"/>
                  <a:pt x="628509" y="251167"/>
                  <a:pt x="648182" y="231494"/>
                </a:cubicBezTo>
                <a:cubicBezTo>
                  <a:pt x="715893" y="163783"/>
                  <a:pt x="683356" y="188753"/>
                  <a:pt x="740780" y="150471"/>
                </a:cubicBezTo>
                <a:cubicBezTo>
                  <a:pt x="748496" y="138896"/>
                  <a:pt x="755239" y="126610"/>
                  <a:pt x="763929" y="115747"/>
                </a:cubicBezTo>
                <a:cubicBezTo>
                  <a:pt x="770746" y="107226"/>
                  <a:pt x="785536" y="103401"/>
                  <a:pt x="787079" y="92598"/>
                </a:cubicBezTo>
                <a:cubicBezTo>
                  <a:pt x="789861" y="73122"/>
                  <a:pt x="785265" y="51805"/>
                  <a:pt x="775504" y="34724"/>
                </a:cubicBezTo>
                <a:cubicBezTo>
                  <a:pt x="764946" y="16247"/>
                  <a:pt x="723879" y="5941"/>
                  <a:pt x="706056" y="0"/>
                </a:cubicBezTo>
                <a:cubicBezTo>
                  <a:pt x="625065" y="20248"/>
                  <a:pt x="690362" y="-4513"/>
                  <a:pt x="625033" y="46299"/>
                </a:cubicBezTo>
                <a:cubicBezTo>
                  <a:pt x="529036" y="120964"/>
                  <a:pt x="588031" y="68500"/>
                  <a:pt x="509286" y="115747"/>
                </a:cubicBezTo>
                <a:cubicBezTo>
                  <a:pt x="409786" y="175447"/>
                  <a:pt x="474959" y="150340"/>
                  <a:pt x="405114" y="173620"/>
                </a:cubicBezTo>
                <a:cubicBezTo>
                  <a:pt x="389681" y="189053"/>
                  <a:pt x="379520" y="213017"/>
                  <a:pt x="358815" y="219919"/>
                </a:cubicBezTo>
                <a:cubicBezTo>
                  <a:pt x="271535" y="249013"/>
                  <a:pt x="379118" y="209767"/>
                  <a:pt x="289367" y="254643"/>
                </a:cubicBezTo>
                <a:cubicBezTo>
                  <a:pt x="278454" y="260099"/>
                  <a:pt x="265556" y="260762"/>
                  <a:pt x="254643" y="266218"/>
                </a:cubicBezTo>
                <a:cubicBezTo>
                  <a:pt x="242201" y="272439"/>
                  <a:pt x="230481" y="280314"/>
                  <a:pt x="219919" y="289367"/>
                </a:cubicBezTo>
                <a:cubicBezTo>
                  <a:pt x="203348" y="303571"/>
                  <a:pt x="194326" y="328764"/>
                  <a:pt x="173620" y="335666"/>
                </a:cubicBezTo>
                <a:lnTo>
                  <a:pt x="69448" y="370390"/>
                </a:lnTo>
                <a:lnTo>
                  <a:pt x="34724" y="381965"/>
                </a:lnTo>
                <a:lnTo>
                  <a:pt x="0" y="37039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E306048B-F125-5F43-AC8F-97A3A2202C82}"/>
              </a:ext>
            </a:extLst>
          </p:cNvPr>
          <p:cNvSpPr/>
          <p:nvPr/>
        </p:nvSpPr>
        <p:spPr>
          <a:xfrm>
            <a:off x="4331481" y="3748999"/>
            <a:ext cx="749805" cy="591507"/>
          </a:xfrm>
          <a:custGeom>
            <a:avLst/>
            <a:gdLst>
              <a:gd name="connsiteX0" fmla="*/ 20600 w 749805"/>
              <a:gd name="connsiteY0" fmla="*/ 383163 h 591507"/>
              <a:gd name="connsiteX1" fmla="*/ 20600 w 749805"/>
              <a:gd name="connsiteY1" fmla="*/ 383163 h 591507"/>
              <a:gd name="connsiteX2" fmla="*/ 9025 w 749805"/>
              <a:gd name="connsiteY2" fmla="*/ 278991 h 591507"/>
              <a:gd name="connsiteX3" fmla="*/ 20600 w 749805"/>
              <a:gd name="connsiteY3" fmla="*/ 244267 h 591507"/>
              <a:gd name="connsiteX4" fmla="*/ 101623 w 749805"/>
              <a:gd name="connsiteY4" fmla="*/ 174819 h 591507"/>
              <a:gd name="connsiteX5" fmla="*/ 124772 w 749805"/>
              <a:gd name="connsiteY5" fmla="*/ 151669 h 591507"/>
              <a:gd name="connsiteX6" fmla="*/ 159496 w 749805"/>
              <a:gd name="connsiteY6" fmla="*/ 140095 h 591507"/>
              <a:gd name="connsiteX7" fmla="*/ 252094 w 749805"/>
              <a:gd name="connsiteY7" fmla="*/ 70647 h 591507"/>
              <a:gd name="connsiteX8" fmla="*/ 321542 w 749805"/>
              <a:gd name="connsiteY8" fmla="*/ 47497 h 591507"/>
              <a:gd name="connsiteX9" fmla="*/ 356266 w 749805"/>
              <a:gd name="connsiteY9" fmla="*/ 35923 h 591507"/>
              <a:gd name="connsiteX10" fmla="*/ 425714 w 749805"/>
              <a:gd name="connsiteY10" fmla="*/ 24348 h 591507"/>
              <a:gd name="connsiteX11" fmla="*/ 738230 w 749805"/>
              <a:gd name="connsiteY11" fmla="*/ 70647 h 591507"/>
              <a:gd name="connsiteX12" fmla="*/ 749805 w 749805"/>
              <a:gd name="connsiteY12" fmla="*/ 163244 h 591507"/>
              <a:gd name="connsiteX13" fmla="*/ 738230 w 749805"/>
              <a:gd name="connsiteY13" fmla="*/ 417887 h 591507"/>
              <a:gd name="connsiteX14" fmla="*/ 726656 w 749805"/>
              <a:gd name="connsiteY14" fmla="*/ 464186 h 591507"/>
              <a:gd name="connsiteX15" fmla="*/ 703506 w 749805"/>
              <a:gd name="connsiteY15" fmla="*/ 498910 h 591507"/>
              <a:gd name="connsiteX16" fmla="*/ 541461 w 749805"/>
              <a:gd name="connsiteY16" fmla="*/ 568358 h 591507"/>
              <a:gd name="connsiteX17" fmla="*/ 472013 w 749805"/>
              <a:gd name="connsiteY17" fmla="*/ 591507 h 591507"/>
              <a:gd name="connsiteX18" fmla="*/ 66899 w 749805"/>
              <a:gd name="connsiteY18" fmla="*/ 579933 h 591507"/>
              <a:gd name="connsiteX19" fmla="*/ 32175 w 749805"/>
              <a:gd name="connsiteY19" fmla="*/ 568358 h 591507"/>
              <a:gd name="connsiteX20" fmla="*/ 9025 w 749805"/>
              <a:gd name="connsiteY20" fmla="*/ 533634 h 591507"/>
              <a:gd name="connsiteX21" fmla="*/ 20600 w 749805"/>
              <a:gd name="connsiteY21" fmla="*/ 383163 h 5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9805" h="591507">
                <a:moveTo>
                  <a:pt x="20600" y="383163"/>
                </a:moveTo>
                <a:lnTo>
                  <a:pt x="20600" y="383163"/>
                </a:lnTo>
                <a:cubicBezTo>
                  <a:pt x="16742" y="348439"/>
                  <a:pt x="9025" y="313929"/>
                  <a:pt x="9025" y="278991"/>
                </a:cubicBezTo>
                <a:cubicBezTo>
                  <a:pt x="9025" y="266790"/>
                  <a:pt x="13508" y="254195"/>
                  <a:pt x="20600" y="244267"/>
                </a:cubicBezTo>
                <a:cubicBezTo>
                  <a:pt x="57753" y="192253"/>
                  <a:pt x="60838" y="207448"/>
                  <a:pt x="101623" y="174819"/>
                </a:cubicBezTo>
                <a:cubicBezTo>
                  <a:pt x="110144" y="168002"/>
                  <a:pt x="115414" y="157284"/>
                  <a:pt x="124772" y="151669"/>
                </a:cubicBezTo>
                <a:cubicBezTo>
                  <a:pt x="135234" y="145392"/>
                  <a:pt x="147921" y="143953"/>
                  <a:pt x="159496" y="140095"/>
                </a:cubicBezTo>
                <a:cubicBezTo>
                  <a:pt x="186919" y="112672"/>
                  <a:pt x="212828" y="83736"/>
                  <a:pt x="252094" y="70647"/>
                </a:cubicBezTo>
                <a:lnTo>
                  <a:pt x="321542" y="47497"/>
                </a:lnTo>
                <a:cubicBezTo>
                  <a:pt x="333117" y="43639"/>
                  <a:pt x="344231" y="37929"/>
                  <a:pt x="356266" y="35923"/>
                </a:cubicBezTo>
                <a:lnTo>
                  <a:pt x="425714" y="24348"/>
                </a:lnTo>
                <a:cubicBezTo>
                  <a:pt x="575706" y="30117"/>
                  <a:pt x="714740" y="-58552"/>
                  <a:pt x="738230" y="70647"/>
                </a:cubicBezTo>
                <a:cubicBezTo>
                  <a:pt x="743794" y="101251"/>
                  <a:pt x="745947" y="132378"/>
                  <a:pt x="749805" y="163244"/>
                </a:cubicBezTo>
                <a:cubicBezTo>
                  <a:pt x="745947" y="248125"/>
                  <a:pt x="744747" y="333169"/>
                  <a:pt x="738230" y="417887"/>
                </a:cubicBezTo>
                <a:cubicBezTo>
                  <a:pt x="737010" y="433748"/>
                  <a:pt x="732922" y="449564"/>
                  <a:pt x="726656" y="464186"/>
                </a:cubicBezTo>
                <a:cubicBezTo>
                  <a:pt x="721176" y="476972"/>
                  <a:pt x="713975" y="489749"/>
                  <a:pt x="703506" y="498910"/>
                </a:cubicBezTo>
                <a:cubicBezTo>
                  <a:pt x="628388" y="564638"/>
                  <a:pt x="637261" y="536425"/>
                  <a:pt x="541461" y="568358"/>
                </a:cubicBezTo>
                <a:lnTo>
                  <a:pt x="472013" y="591507"/>
                </a:lnTo>
                <a:cubicBezTo>
                  <a:pt x="336975" y="587649"/>
                  <a:pt x="201805" y="587033"/>
                  <a:pt x="66899" y="579933"/>
                </a:cubicBezTo>
                <a:cubicBezTo>
                  <a:pt x="54715" y="579292"/>
                  <a:pt x="41702" y="575980"/>
                  <a:pt x="32175" y="568358"/>
                </a:cubicBezTo>
                <a:cubicBezTo>
                  <a:pt x="21312" y="559668"/>
                  <a:pt x="16742" y="545209"/>
                  <a:pt x="9025" y="533634"/>
                </a:cubicBezTo>
                <a:cubicBezTo>
                  <a:pt x="-15969" y="458647"/>
                  <a:pt x="18671" y="408241"/>
                  <a:pt x="20600" y="383163"/>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4AFF6F30-2825-2444-84FD-4CFF70FEEF5E}"/>
              </a:ext>
            </a:extLst>
          </p:cNvPr>
          <p:cNvSpPr/>
          <p:nvPr/>
        </p:nvSpPr>
        <p:spPr>
          <a:xfrm>
            <a:off x="4861367" y="3345084"/>
            <a:ext cx="474757" cy="358815"/>
          </a:xfrm>
          <a:custGeom>
            <a:avLst/>
            <a:gdLst>
              <a:gd name="connsiteX0" fmla="*/ 0 w 474757"/>
              <a:gd name="connsiteY0" fmla="*/ 92597 h 358815"/>
              <a:gd name="connsiteX1" fmla="*/ 0 w 474757"/>
              <a:gd name="connsiteY1" fmla="*/ 92597 h 358815"/>
              <a:gd name="connsiteX2" fmla="*/ 127322 w 474757"/>
              <a:gd name="connsiteY2" fmla="*/ 150470 h 358815"/>
              <a:gd name="connsiteX3" fmla="*/ 150471 w 474757"/>
              <a:gd name="connsiteY3" fmla="*/ 173620 h 358815"/>
              <a:gd name="connsiteX4" fmla="*/ 162046 w 474757"/>
              <a:gd name="connsiteY4" fmla="*/ 208344 h 358815"/>
              <a:gd name="connsiteX5" fmla="*/ 196770 w 474757"/>
              <a:gd name="connsiteY5" fmla="*/ 231493 h 358815"/>
              <a:gd name="connsiteX6" fmla="*/ 219919 w 474757"/>
              <a:gd name="connsiteY6" fmla="*/ 254643 h 358815"/>
              <a:gd name="connsiteX7" fmla="*/ 254643 w 474757"/>
              <a:gd name="connsiteY7" fmla="*/ 324091 h 358815"/>
              <a:gd name="connsiteX8" fmla="*/ 324091 w 474757"/>
              <a:gd name="connsiteY8" fmla="*/ 347240 h 358815"/>
              <a:gd name="connsiteX9" fmla="*/ 358815 w 474757"/>
              <a:gd name="connsiteY9" fmla="*/ 358815 h 358815"/>
              <a:gd name="connsiteX10" fmla="*/ 462987 w 474757"/>
              <a:gd name="connsiteY10" fmla="*/ 347240 h 358815"/>
              <a:gd name="connsiteX11" fmla="*/ 474562 w 474757"/>
              <a:gd name="connsiteY11" fmla="*/ 300941 h 358815"/>
              <a:gd name="connsiteX12" fmla="*/ 451413 w 474757"/>
              <a:gd name="connsiteY12" fmla="*/ 173620 h 358815"/>
              <a:gd name="connsiteX13" fmla="*/ 428263 w 474757"/>
              <a:gd name="connsiteY13" fmla="*/ 150470 h 358815"/>
              <a:gd name="connsiteX14" fmla="*/ 405114 w 474757"/>
              <a:gd name="connsiteY14" fmla="*/ 115746 h 358815"/>
              <a:gd name="connsiteX15" fmla="*/ 370390 w 474757"/>
              <a:gd name="connsiteY15" fmla="*/ 104172 h 358815"/>
              <a:gd name="connsiteX16" fmla="*/ 312517 w 474757"/>
              <a:gd name="connsiteY16" fmla="*/ 69448 h 358815"/>
              <a:gd name="connsiteX17" fmla="*/ 243068 w 474757"/>
              <a:gd name="connsiteY17" fmla="*/ 92597 h 358815"/>
              <a:gd name="connsiteX18" fmla="*/ 162046 w 474757"/>
              <a:gd name="connsiteY18" fmla="*/ 69448 h 358815"/>
              <a:gd name="connsiteX19" fmla="*/ 115747 w 474757"/>
              <a:gd name="connsiteY19" fmla="*/ 11574 h 358815"/>
              <a:gd name="connsiteX20" fmla="*/ 81023 w 474757"/>
              <a:gd name="connsiteY20" fmla="*/ 0 h 358815"/>
              <a:gd name="connsiteX21" fmla="*/ 0 w 474757"/>
              <a:gd name="connsiteY21" fmla="*/ 92597 h 35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4757" h="358815">
                <a:moveTo>
                  <a:pt x="0" y="92597"/>
                </a:moveTo>
                <a:lnTo>
                  <a:pt x="0" y="92597"/>
                </a:lnTo>
                <a:cubicBezTo>
                  <a:pt x="59411" y="114876"/>
                  <a:pt x="84671" y="116348"/>
                  <a:pt x="127322" y="150470"/>
                </a:cubicBezTo>
                <a:cubicBezTo>
                  <a:pt x="135843" y="157287"/>
                  <a:pt x="142755" y="165903"/>
                  <a:pt x="150471" y="173620"/>
                </a:cubicBezTo>
                <a:cubicBezTo>
                  <a:pt x="154329" y="185195"/>
                  <a:pt x="154424" y="198817"/>
                  <a:pt x="162046" y="208344"/>
                </a:cubicBezTo>
                <a:cubicBezTo>
                  <a:pt x="170736" y="219207"/>
                  <a:pt x="185907" y="222803"/>
                  <a:pt x="196770" y="231493"/>
                </a:cubicBezTo>
                <a:cubicBezTo>
                  <a:pt x="205291" y="238310"/>
                  <a:pt x="212203" y="246926"/>
                  <a:pt x="219919" y="254643"/>
                </a:cubicBezTo>
                <a:cubicBezTo>
                  <a:pt x="226226" y="273562"/>
                  <a:pt x="235749" y="312282"/>
                  <a:pt x="254643" y="324091"/>
                </a:cubicBezTo>
                <a:cubicBezTo>
                  <a:pt x="275335" y="337024"/>
                  <a:pt x="300942" y="339524"/>
                  <a:pt x="324091" y="347240"/>
                </a:cubicBezTo>
                <a:lnTo>
                  <a:pt x="358815" y="358815"/>
                </a:lnTo>
                <a:cubicBezTo>
                  <a:pt x="393539" y="354957"/>
                  <a:pt x="431738" y="362865"/>
                  <a:pt x="462987" y="347240"/>
                </a:cubicBezTo>
                <a:cubicBezTo>
                  <a:pt x="477216" y="340126"/>
                  <a:pt x="474562" y="316849"/>
                  <a:pt x="474562" y="300941"/>
                </a:cubicBezTo>
                <a:cubicBezTo>
                  <a:pt x="474562" y="290840"/>
                  <a:pt x="467689" y="200748"/>
                  <a:pt x="451413" y="173620"/>
                </a:cubicBezTo>
                <a:cubicBezTo>
                  <a:pt x="445798" y="164262"/>
                  <a:pt x="435080" y="158992"/>
                  <a:pt x="428263" y="150470"/>
                </a:cubicBezTo>
                <a:cubicBezTo>
                  <a:pt x="419573" y="139607"/>
                  <a:pt x="415977" y="124436"/>
                  <a:pt x="405114" y="115746"/>
                </a:cubicBezTo>
                <a:cubicBezTo>
                  <a:pt x="395587" y="108124"/>
                  <a:pt x="381965" y="108030"/>
                  <a:pt x="370390" y="104172"/>
                </a:cubicBezTo>
                <a:cubicBezTo>
                  <a:pt x="354740" y="88521"/>
                  <a:pt x="339565" y="66443"/>
                  <a:pt x="312517" y="69448"/>
                </a:cubicBezTo>
                <a:cubicBezTo>
                  <a:pt x="288264" y="72143"/>
                  <a:pt x="243068" y="92597"/>
                  <a:pt x="243068" y="92597"/>
                </a:cubicBezTo>
                <a:cubicBezTo>
                  <a:pt x="234425" y="90436"/>
                  <a:pt x="173903" y="76562"/>
                  <a:pt x="162046" y="69448"/>
                </a:cubicBezTo>
                <a:cubicBezTo>
                  <a:pt x="114849" y="41130"/>
                  <a:pt x="163064" y="49427"/>
                  <a:pt x="115747" y="11574"/>
                </a:cubicBezTo>
                <a:cubicBezTo>
                  <a:pt x="106220" y="3952"/>
                  <a:pt x="92598" y="3858"/>
                  <a:pt x="81023" y="0"/>
                </a:cubicBezTo>
                <a:cubicBezTo>
                  <a:pt x="8523" y="18124"/>
                  <a:pt x="13504" y="77164"/>
                  <a:pt x="0" y="92597"/>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9C11D8C0-6B2F-B146-9530-3BCD14EF81EA}"/>
              </a:ext>
            </a:extLst>
          </p:cNvPr>
          <p:cNvSpPr/>
          <p:nvPr/>
        </p:nvSpPr>
        <p:spPr>
          <a:xfrm>
            <a:off x="4595558" y="6458673"/>
            <a:ext cx="907086" cy="625033"/>
          </a:xfrm>
          <a:custGeom>
            <a:avLst/>
            <a:gdLst>
              <a:gd name="connsiteX0" fmla="*/ 23205 w 907086"/>
              <a:gd name="connsiteY0" fmla="*/ 219919 h 625033"/>
              <a:gd name="connsiteX1" fmla="*/ 23205 w 907086"/>
              <a:gd name="connsiteY1" fmla="*/ 219919 h 625033"/>
              <a:gd name="connsiteX2" fmla="*/ 115802 w 907086"/>
              <a:gd name="connsiteY2" fmla="*/ 173621 h 625033"/>
              <a:gd name="connsiteX3" fmla="*/ 173676 w 907086"/>
              <a:gd name="connsiteY3" fmla="*/ 150471 h 625033"/>
              <a:gd name="connsiteX4" fmla="*/ 266273 w 907086"/>
              <a:gd name="connsiteY4" fmla="*/ 92598 h 625033"/>
              <a:gd name="connsiteX5" fmla="*/ 335721 w 907086"/>
              <a:gd name="connsiteY5" fmla="*/ 69449 h 625033"/>
              <a:gd name="connsiteX6" fmla="*/ 416744 w 907086"/>
              <a:gd name="connsiteY6" fmla="*/ 46299 h 625033"/>
              <a:gd name="connsiteX7" fmla="*/ 451468 w 907086"/>
              <a:gd name="connsiteY7" fmla="*/ 23150 h 625033"/>
              <a:gd name="connsiteX8" fmla="*/ 555640 w 907086"/>
              <a:gd name="connsiteY8" fmla="*/ 0 h 625033"/>
              <a:gd name="connsiteX9" fmla="*/ 879731 w 907086"/>
              <a:gd name="connsiteY9" fmla="*/ 11575 h 625033"/>
              <a:gd name="connsiteX10" fmla="*/ 902881 w 907086"/>
              <a:gd name="connsiteY10" fmla="*/ 34724 h 625033"/>
              <a:gd name="connsiteX11" fmla="*/ 868157 w 907086"/>
              <a:gd name="connsiteY11" fmla="*/ 231494 h 625033"/>
              <a:gd name="connsiteX12" fmla="*/ 787134 w 907086"/>
              <a:gd name="connsiteY12" fmla="*/ 300942 h 625033"/>
              <a:gd name="connsiteX13" fmla="*/ 740835 w 907086"/>
              <a:gd name="connsiteY13" fmla="*/ 347241 h 625033"/>
              <a:gd name="connsiteX14" fmla="*/ 706111 w 907086"/>
              <a:gd name="connsiteY14" fmla="*/ 370390 h 625033"/>
              <a:gd name="connsiteX15" fmla="*/ 659812 w 907086"/>
              <a:gd name="connsiteY15" fmla="*/ 416689 h 625033"/>
              <a:gd name="connsiteX16" fmla="*/ 625088 w 907086"/>
              <a:gd name="connsiteY16" fmla="*/ 451413 h 625033"/>
              <a:gd name="connsiteX17" fmla="*/ 567215 w 907086"/>
              <a:gd name="connsiteY17" fmla="*/ 497712 h 625033"/>
              <a:gd name="connsiteX18" fmla="*/ 532491 w 907086"/>
              <a:gd name="connsiteY18" fmla="*/ 520861 h 625033"/>
              <a:gd name="connsiteX19" fmla="*/ 486192 w 907086"/>
              <a:gd name="connsiteY19" fmla="*/ 567160 h 625033"/>
              <a:gd name="connsiteX20" fmla="*/ 416744 w 907086"/>
              <a:gd name="connsiteY20" fmla="*/ 601884 h 625033"/>
              <a:gd name="connsiteX21" fmla="*/ 382020 w 907086"/>
              <a:gd name="connsiteY21" fmla="*/ 625033 h 625033"/>
              <a:gd name="connsiteX22" fmla="*/ 231549 w 907086"/>
              <a:gd name="connsiteY22" fmla="*/ 601884 h 625033"/>
              <a:gd name="connsiteX23" fmla="*/ 150526 w 907086"/>
              <a:gd name="connsiteY23" fmla="*/ 532436 h 625033"/>
              <a:gd name="connsiteX24" fmla="*/ 81078 w 907086"/>
              <a:gd name="connsiteY24" fmla="*/ 439838 h 625033"/>
              <a:gd name="connsiteX25" fmla="*/ 57929 w 907086"/>
              <a:gd name="connsiteY25" fmla="*/ 405114 h 625033"/>
              <a:gd name="connsiteX26" fmla="*/ 34780 w 907086"/>
              <a:gd name="connsiteY26" fmla="*/ 335666 h 625033"/>
              <a:gd name="connsiteX27" fmla="*/ 23205 w 907086"/>
              <a:gd name="connsiteY27" fmla="*/ 300942 h 625033"/>
              <a:gd name="connsiteX28" fmla="*/ 56 w 907086"/>
              <a:gd name="connsiteY28" fmla="*/ 219919 h 625033"/>
              <a:gd name="connsiteX29" fmla="*/ 23205 w 907086"/>
              <a:gd name="connsiteY29" fmla="*/ 219919 h 62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7086" h="625033">
                <a:moveTo>
                  <a:pt x="23205" y="219919"/>
                </a:moveTo>
                <a:lnTo>
                  <a:pt x="23205" y="219919"/>
                </a:lnTo>
                <a:cubicBezTo>
                  <a:pt x="54071" y="204486"/>
                  <a:pt x="84469" y="188082"/>
                  <a:pt x="115802" y="173621"/>
                </a:cubicBezTo>
                <a:cubicBezTo>
                  <a:pt x="134667" y="164914"/>
                  <a:pt x="155513" y="160561"/>
                  <a:pt x="173676" y="150471"/>
                </a:cubicBezTo>
                <a:cubicBezTo>
                  <a:pt x="263223" y="100722"/>
                  <a:pt x="176385" y="128553"/>
                  <a:pt x="266273" y="92598"/>
                </a:cubicBezTo>
                <a:cubicBezTo>
                  <a:pt x="288929" y="83536"/>
                  <a:pt x="312048" y="75367"/>
                  <a:pt x="335721" y="69449"/>
                </a:cubicBezTo>
                <a:cubicBezTo>
                  <a:pt x="350557" y="65740"/>
                  <a:pt x="400138" y="54602"/>
                  <a:pt x="416744" y="46299"/>
                </a:cubicBezTo>
                <a:cubicBezTo>
                  <a:pt x="429186" y="40078"/>
                  <a:pt x="438682" y="28630"/>
                  <a:pt x="451468" y="23150"/>
                </a:cubicBezTo>
                <a:cubicBezTo>
                  <a:pt x="465771" y="17020"/>
                  <a:pt x="545339" y="2060"/>
                  <a:pt x="555640" y="0"/>
                </a:cubicBezTo>
                <a:cubicBezTo>
                  <a:pt x="663670" y="3858"/>
                  <a:pt x="772168" y="819"/>
                  <a:pt x="879731" y="11575"/>
                </a:cubicBezTo>
                <a:cubicBezTo>
                  <a:pt x="890590" y="12661"/>
                  <a:pt x="902200" y="23832"/>
                  <a:pt x="902881" y="34724"/>
                </a:cubicBezTo>
                <a:cubicBezTo>
                  <a:pt x="908254" y="120696"/>
                  <a:pt x="916736" y="174818"/>
                  <a:pt x="868157" y="231494"/>
                </a:cubicBezTo>
                <a:cubicBezTo>
                  <a:pt x="791188" y="321291"/>
                  <a:pt x="853297" y="244232"/>
                  <a:pt x="787134" y="300942"/>
                </a:cubicBezTo>
                <a:cubicBezTo>
                  <a:pt x="770563" y="315146"/>
                  <a:pt x="758995" y="335134"/>
                  <a:pt x="740835" y="347241"/>
                </a:cubicBezTo>
                <a:cubicBezTo>
                  <a:pt x="729260" y="354957"/>
                  <a:pt x="716673" y="361337"/>
                  <a:pt x="706111" y="370390"/>
                </a:cubicBezTo>
                <a:cubicBezTo>
                  <a:pt x="689540" y="384594"/>
                  <a:pt x="675245" y="401256"/>
                  <a:pt x="659812" y="416689"/>
                </a:cubicBezTo>
                <a:cubicBezTo>
                  <a:pt x="648237" y="428264"/>
                  <a:pt x="638708" y="442333"/>
                  <a:pt x="625088" y="451413"/>
                </a:cubicBezTo>
                <a:cubicBezTo>
                  <a:pt x="518212" y="522663"/>
                  <a:pt x="649679" y="431740"/>
                  <a:pt x="567215" y="497712"/>
                </a:cubicBezTo>
                <a:cubicBezTo>
                  <a:pt x="556352" y="506402"/>
                  <a:pt x="543053" y="511808"/>
                  <a:pt x="532491" y="520861"/>
                </a:cubicBezTo>
                <a:cubicBezTo>
                  <a:pt x="515920" y="535065"/>
                  <a:pt x="504352" y="555053"/>
                  <a:pt x="486192" y="567160"/>
                </a:cubicBezTo>
                <a:cubicBezTo>
                  <a:pt x="386678" y="633502"/>
                  <a:pt x="512586" y="553963"/>
                  <a:pt x="416744" y="601884"/>
                </a:cubicBezTo>
                <a:cubicBezTo>
                  <a:pt x="404302" y="608105"/>
                  <a:pt x="393595" y="617317"/>
                  <a:pt x="382020" y="625033"/>
                </a:cubicBezTo>
                <a:cubicBezTo>
                  <a:pt x="348817" y="621713"/>
                  <a:pt x="273265" y="622742"/>
                  <a:pt x="231549" y="601884"/>
                </a:cubicBezTo>
                <a:cubicBezTo>
                  <a:pt x="196292" y="584256"/>
                  <a:pt x="179005" y="560915"/>
                  <a:pt x="150526" y="532436"/>
                </a:cubicBezTo>
                <a:cubicBezTo>
                  <a:pt x="107707" y="489617"/>
                  <a:pt x="133423" y="518355"/>
                  <a:pt x="81078" y="439838"/>
                </a:cubicBezTo>
                <a:cubicBezTo>
                  <a:pt x="73362" y="428263"/>
                  <a:pt x="62328" y="418311"/>
                  <a:pt x="57929" y="405114"/>
                </a:cubicBezTo>
                <a:lnTo>
                  <a:pt x="34780" y="335666"/>
                </a:lnTo>
                <a:lnTo>
                  <a:pt x="23205" y="300942"/>
                </a:lnTo>
                <a:cubicBezTo>
                  <a:pt x="14029" y="273416"/>
                  <a:pt x="4901" y="248992"/>
                  <a:pt x="56" y="219919"/>
                </a:cubicBezTo>
                <a:cubicBezTo>
                  <a:pt x="-1212" y="212308"/>
                  <a:pt x="19347" y="219919"/>
                  <a:pt x="23205" y="219919"/>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6EF1580-0966-9149-AB0D-45C96596F82C}"/>
              </a:ext>
            </a:extLst>
          </p:cNvPr>
          <p:cNvPicPr>
            <a:picLocks noChangeAspect="1"/>
          </p:cNvPicPr>
          <p:nvPr/>
        </p:nvPicPr>
        <p:blipFill>
          <a:blip r:embed="rId3"/>
          <a:stretch>
            <a:fillRect/>
          </a:stretch>
        </p:blipFill>
        <p:spPr>
          <a:xfrm>
            <a:off x="9769032" y="318783"/>
            <a:ext cx="2291155" cy="2922391"/>
          </a:xfrm>
          <a:prstGeom prst="rect">
            <a:avLst/>
          </a:prstGeom>
        </p:spPr>
      </p:pic>
      <p:sp>
        <p:nvSpPr>
          <p:cNvPr id="25" name="Freeform 24">
            <a:extLst>
              <a:ext uri="{FF2B5EF4-FFF2-40B4-BE49-F238E27FC236}">
                <a16:creationId xmlns:a16="http://schemas.microsoft.com/office/drawing/2014/main" id="{7AC0DD5A-E50D-174F-AAEC-411057163E9C}"/>
              </a:ext>
            </a:extLst>
          </p:cNvPr>
          <p:cNvSpPr/>
          <p:nvPr/>
        </p:nvSpPr>
        <p:spPr>
          <a:xfrm>
            <a:off x="1142640" y="-10984"/>
            <a:ext cx="7075385" cy="4999673"/>
          </a:xfrm>
          <a:custGeom>
            <a:avLst/>
            <a:gdLst>
              <a:gd name="connsiteX0" fmla="*/ 315770 w 7075385"/>
              <a:gd name="connsiteY0" fmla="*/ 4988098 h 4999673"/>
              <a:gd name="connsiteX1" fmla="*/ 315770 w 7075385"/>
              <a:gd name="connsiteY1" fmla="*/ 4988098 h 4999673"/>
              <a:gd name="connsiteX2" fmla="*/ 454666 w 7075385"/>
              <a:gd name="connsiteY2" fmla="*/ 4976523 h 4999673"/>
              <a:gd name="connsiteX3" fmla="*/ 570413 w 7075385"/>
              <a:gd name="connsiteY3" fmla="*/ 4953374 h 4999673"/>
              <a:gd name="connsiteX4" fmla="*/ 674585 w 7075385"/>
              <a:gd name="connsiteY4" fmla="*/ 4930225 h 4999673"/>
              <a:gd name="connsiteX5" fmla="*/ 963952 w 7075385"/>
              <a:gd name="connsiteY5" fmla="*/ 4941799 h 4999673"/>
              <a:gd name="connsiteX6" fmla="*/ 1033401 w 7075385"/>
              <a:gd name="connsiteY6" fmla="*/ 4964949 h 4999673"/>
              <a:gd name="connsiteX7" fmla="*/ 1149147 w 7075385"/>
              <a:gd name="connsiteY7" fmla="*/ 4953374 h 4999673"/>
              <a:gd name="connsiteX8" fmla="*/ 1172297 w 7075385"/>
              <a:gd name="connsiteY8" fmla="*/ 4930225 h 4999673"/>
              <a:gd name="connsiteX9" fmla="*/ 1207021 w 7075385"/>
              <a:gd name="connsiteY9" fmla="*/ 4907075 h 4999673"/>
              <a:gd name="connsiteX10" fmla="*/ 1230170 w 7075385"/>
              <a:gd name="connsiteY10" fmla="*/ 4872351 h 4999673"/>
              <a:gd name="connsiteX11" fmla="*/ 1264894 w 7075385"/>
              <a:gd name="connsiteY11" fmla="*/ 4849202 h 4999673"/>
              <a:gd name="connsiteX12" fmla="*/ 1288044 w 7075385"/>
              <a:gd name="connsiteY12" fmla="*/ 4826052 h 4999673"/>
              <a:gd name="connsiteX13" fmla="*/ 1299618 w 7075385"/>
              <a:gd name="connsiteY13" fmla="*/ 4791328 h 4999673"/>
              <a:gd name="connsiteX14" fmla="*/ 1357492 w 7075385"/>
              <a:gd name="connsiteY14" fmla="*/ 4745030 h 4999673"/>
              <a:gd name="connsiteX15" fmla="*/ 1380641 w 7075385"/>
              <a:gd name="connsiteY15" fmla="*/ 4721880 h 4999673"/>
              <a:gd name="connsiteX16" fmla="*/ 1461664 w 7075385"/>
              <a:gd name="connsiteY16" fmla="*/ 4617708 h 4999673"/>
              <a:gd name="connsiteX17" fmla="*/ 1531112 w 7075385"/>
              <a:gd name="connsiteY17" fmla="*/ 4536685 h 4999673"/>
              <a:gd name="connsiteX18" fmla="*/ 1600560 w 7075385"/>
              <a:gd name="connsiteY18" fmla="*/ 4490387 h 4999673"/>
              <a:gd name="connsiteX19" fmla="*/ 1623709 w 7075385"/>
              <a:gd name="connsiteY19" fmla="*/ 4467237 h 4999673"/>
              <a:gd name="connsiteX20" fmla="*/ 1646859 w 7075385"/>
              <a:gd name="connsiteY20" fmla="*/ 4432513 h 4999673"/>
              <a:gd name="connsiteX21" fmla="*/ 1681583 w 7075385"/>
              <a:gd name="connsiteY21" fmla="*/ 4409364 h 4999673"/>
              <a:gd name="connsiteX22" fmla="*/ 1704732 w 7075385"/>
              <a:gd name="connsiteY22" fmla="*/ 4386214 h 4999673"/>
              <a:gd name="connsiteX23" fmla="*/ 1693157 w 7075385"/>
              <a:gd name="connsiteY23" fmla="*/ 4351490 h 4999673"/>
              <a:gd name="connsiteX24" fmla="*/ 1727882 w 7075385"/>
              <a:gd name="connsiteY24" fmla="*/ 4339916 h 4999673"/>
              <a:gd name="connsiteX25" fmla="*/ 1774180 w 7075385"/>
              <a:gd name="connsiteY25" fmla="*/ 4282042 h 4999673"/>
              <a:gd name="connsiteX26" fmla="*/ 1820479 w 7075385"/>
              <a:gd name="connsiteY26" fmla="*/ 4235743 h 4999673"/>
              <a:gd name="connsiteX27" fmla="*/ 1913076 w 7075385"/>
              <a:gd name="connsiteY27" fmla="*/ 4166295 h 4999673"/>
              <a:gd name="connsiteX28" fmla="*/ 1959375 w 7075385"/>
              <a:gd name="connsiteY28" fmla="*/ 4096847 h 4999673"/>
              <a:gd name="connsiteX29" fmla="*/ 1982525 w 7075385"/>
              <a:gd name="connsiteY29" fmla="*/ 4073698 h 4999673"/>
              <a:gd name="connsiteX30" fmla="*/ 2040398 w 7075385"/>
              <a:gd name="connsiteY30" fmla="*/ 4027399 h 4999673"/>
              <a:gd name="connsiteX31" fmla="*/ 2063547 w 7075385"/>
              <a:gd name="connsiteY31" fmla="*/ 3992675 h 4999673"/>
              <a:gd name="connsiteX32" fmla="*/ 2075122 w 7075385"/>
              <a:gd name="connsiteY32" fmla="*/ 3957951 h 4999673"/>
              <a:gd name="connsiteX33" fmla="*/ 2144570 w 7075385"/>
              <a:gd name="connsiteY33" fmla="*/ 3900078 h 4999673"/>
              <a:gd name="connsiteX34" fmla="*/ 2225593 w 7075385"/>
              <a:gd name="connsiteY34" fmla="*/ 3830630 h 4999673"/>
              <a:gd name="connsiteX35" fmla="*/ 2260317 w 7075385"/>
              <a:gd name="connsiteY35" fmla="*/ 3772756 h 4999673"/>
              <a:gd name="connsiteX36" fmla="*/ 2283466 w 7075385"/>
              <a:gd name="connsiteY36" fmla="*/ 3738032 h 4999673"/>
              <a:gd name="connsiteX37" fmla="*/ 2329765 w 7075385"/>
              <a:gd name="connsiteY37" fmla="*/ 3691733 h 4999673"/>
              <a:gd name="connsiteX38" fmla="*/ 2410788 w 7075385"/>
              <a:gd name="connsiteY38" fmla="*/ 3599136 h 4999673"/>
              <a:gd name="connsiteX39" fmla="*/ 2468661 w 7075385"/>
              <a:gd name="connsiteY39" fmla="*/ 3541262 h 4999673"/>
              <a:gd name="connsiteX40" fmla="*/ 2491811 w 7075385"/>
              <a:gd name="connsiteY40" fmla="*/ 3518113 h 4999673"/>
              <a:gd name="connsiteX41" fmla="*/ 2526535 w 7075385"/>
              <a:gd name="connsiteY41" fmla="*/ 3494964 h 4999673"/>
              <a:gd name="connsiteX42" fmla="*/ 2561259 w 7075385"/>
              <a:gd name="connsiteY42" fmla="*/ 3437090 h 4999673"/>
              <a:gd name="connsiteX43" fmla="*/ 2607557 w 7075385"/>
              <a:gd name="connsiteY43" fmla="*/ 3367642 h 4999673"/>
              <a:gd name="connsiteX44" fmla="*/ 2653856 w 7075385"/>
              <a:gd name="connsiteY44" fmla="*/ 3321343 h 4999673"/>
              <a:gd name="connsiteX45" fmla="*/ 2677006 w 7075385"/>
              <a:gd name="connsiteY45" fmla="*/ 3298194 h 4999673"/>
              <a:gd name="connsiteX46" fmla="*/ 2723304 w 7075385"/>
              <a:gd name="connsiteY46" fmla="*/ 3228746 h 4999673"/>
              <a:gd name="connsiteX47" fmla="*/ 2769603 w 7075385"/>
              <a:gd name="connsiteY47" fmla="*/ 3182447 h 4999673"/>
              <a:gd name="connsiteX48" fmla="*/ 2815902 w 7075385"/>
              <a:gd name="connsiteY48" fmla="*/ 3124574 h 4999673"/>
              <a:gd name="connsiteX49" fmla="*/ 2850626 w 7075385"/>
              <a:gd name="connsiteY49" fmla="*/ 3066700 h 4999673"/>
              <a:gd name="connsiteX50" fmla="*/ 2896925 w 7075385"/>
              <a:gd name="connsiteY50" fmla="*/ 3008827 h 4999673"/>
              <a:gd name="connsiteX51" fmla="*/ 2954798 w 7075385"/>
              <a:gd name="connsiteY51" fmla="*/ 2950954 h 4999673"/>
              <a:gd name="connsiteX52" fmla="*/ 3001097 w 7075385"/>
              <a:gd name="connsiteY52" fmla="*/ 2904655 h 4999673"/>
              <a:gd name="connsiteX53" fmla="*/ 3058970 w 7075385"/>
              <a:gd name="connsiteY53" fmla="*/ 2858356 h 4999673"/>
              <a:gd name="connsiteX54" fmla="*/ 3093694 w 7075385"/>
              <a:gd name="connsiteY54" fmla="*/ 2835207 h 4999673"/>
              <a:gd name="connsiteX55" fmla="*/ 3151568 w 7075385"/>
              <a:gd name="connsiteY55" fmla="*/ 2788908 h 4999673"/>
              <a:gd name="connsiteX56" fmla="*/ 3336763 w 7075385"/>
              <a:gd name="connsiteY56" fmla="*/ 2754184 h 4999673"/>
              <a:gd name="connsiteX57" fmla="*/ 3429360 w 7075385"/>
              <a:gd name="connsiteY57" fmla="*/ 2731035 h 4999673"/>
              <a:gd name="connsiteX58" fmla="*/ 3464084 w 7075385"/>
              <a:gd name="connsiteY58" fmla="*/ 2719460 h 4999673"/>
              <a:gd name="connsiteX59" fmla="*/ 3510383 w 7075385"/>
              <a:gd name="connsiteY59" fmla="*/ 2707885 h 4999673"/>
              <a:gd name="connsiteX60" fmla="*/ 3579831 w 7075385"/>
              <a:gd name="connsiteY60" fmla="*/ 2684736 h 4999673"/>
              <a:gd name="connsiteX61" fmla="*/ 3614555 w 7075385"/>
              <a:gd name="connsiteY61" fmla="*/ 2673161 h 4999673"/>
              <a:gd name="connsiteX62" fmla="*/ 3660854 w 7075385"/>
              <a:gd name="connsiteY62" fmla="*/ 2661587 h 4999673"/>
              <a:gd name="connsiteX63" fmla="*/ 3811325 w 7075385"/>
              <a:gd name="connsiteY63" fmla="*/ 2638437 h 4999673"/>
              <a:gd name="connsiteX64" fmla="*/ 3846049 w 7075385"/>
              <a:gd name="connsiteY64" fmla="*/ 2626862 h 4999673"/>
              <a:gd name="connsiteX65" fmla="*/ 3869198 w 7075385"/>
              <a:gd name="connsiteY65" fmla="*/ 2557414 h 4999673"/>
              <a:gd name="connsiteX66" fmla="*/ 3799750 w 7075385"/>
              <a:gd name="connsiteY66" fmla="*/ 2638437 h 4999673"/>
              <a:gd name="connsiteX67" fmla="*/ 3776601 w 7075385"/>
              <a:gd name="connsiteY67" fmla="*/ 2661587 h 4999673"/>
              <a:gd name="connsiteX68" fmla="*/ 3869198 w 7075385"/>
              <a:gd name="connsiteY68" fmla="*/ 2638437 h 4999673"/>
              <a:gd name="connsiteX69" fmla="*/ 4008094 w 7075385"/>
              <a:gd name="connsiteY69" fmla="*/ 2626862 h 4999673"/>
              <a:gd name="connsiteX70" fmla="*/ 4343760 w 7075385"/>
              <a:gd name="connsiteY70" fmla="*/ 2638437 h 4999673"/>
              <a:gd name="connsiteX71" fmla="*/ 4366909 w 7075385"/>
              <a:gd name="connsiteY71" fmla="*/ 2661587 h 4999673"/>
              <a:gd name="connsiteX72" fmla="*/ 4378484 w 7075385"/>
              <a:gd name="connsiteY72" fmla="*/ 2719460 h 4999673"/>
              <a:gd name="connsiteX73" fmla="*/ 4413208 w 7075385"/>
              <a:gd name="connsiteY73" fmla="*/ 2696311 h 4999673"/>
              <a:gd name="connsiteX74" fmla="*/ 4424783 w 7075385"/>
              <a:gd name="connsiteY74" fmla="*/ 2661587 h 4999673"/>
              <a:gd name="connsiteX75" fmla="*/ 4459507 w 7075385"/>
              <a:gd name="connsiteY75" fmla="*/ 2568989 h 4999673"/>
              <a:gd name="connsiteX76" fmla="*/ 4528955 w 7075385"/>
              <a:gd name="connsiteY76" fmla="*/ 2545840 h 4999673"/>
              <a:gd name="connsiteX77" fmla="*/ 4598403 w 7075385"/>
              <a:gd name="connsiteY77" fmla="*/ 2522690 h 4999673"/>
              <a:gd name="connsiteX78" fmla="*/ 4633127 w 7075385"/>
              <a:gd name="connsiteY78" fmla="*/ 2511116 h 4999673"/>
              <a:gd name="connsiteX79" fmla="*/ 4667851 w 7075385"/>
              <a:gd name="connsiteY79" fmla="*/ 2499541 h 4999673"/>
              <a:gd name="connsiteX80" fmla="*/ 4725725 w 7075385"/>
              <a:gd name="connsiteY80" fmla="*/ 2464817 h 4999673"/>
              <a:gd name="connsiteX81" fmla="*/ 4783598 w 7075385"/>
              <a:gd name="connsiteY81" fmla="*/ 2418518 h 4999673"/>
              <a:gd name="connsiteX82" fmla="*/ 4795173 w 7075385"/>
              <a:gd name="connsiteY82" fmla="*/ 2383794 h 4999673"/>
              <a:gd name="connsiteX83" fmla="*/ 4864621 w 7075385"/>
              <a:gd name="connsiteY83" fmla="*/ 2291197 h 4999673"/>
              <a:gd name="connsiteX84" fmla="*/ 4910919 w 7075385"/>
              <a:gd name="connsiteY84" fmla="*/ 2198599 h 4999673"/>
              <a:gd name="connsiteX85" fmla="*/ 4945644 w 7075385"/>
              <a:gd name="connsiteY85" fmla="*/ 2094427 h 4999673"/>
              <a:gd name="connsiteX86" fmla="*/ 4957218 w 7075385"/>
              <a:gd name="connsiteY86" fmla="*/ 2059703 h 4999673"/>
              <a:gd name="connsiteX87" fmla="*/ 4945644 w 7075385"/>
              <a:gd name="connsiteY87" fmla="*/ 2094427 h 4999673"/>
              <a:gd name="connsiteX88" fmla="*/ 4910919 w 7075385"/>
              <a:gd name="connsiteY88" fmla="*/ 2152300 h 4999673"/>
              <a:gd name="connsiteX89" fmla="*/ 4887770 w 7075385"/>
              <a:gd name="connsiteY89" fmla="*/ 2221749 h 4999673"/>
              <a:gd name="connsiteX90" fmla="*/ 4957218 w 7075385"/>
              <a:gd name="connsiteY90" fmla="*/ 2198599 h 4999673"/>
              <a:gd name="connsiteX91" fmla="*/ 5003517 w 7075385"/>
              <a:gd name="connsiteY91" fmla="*/ 2152300 h 4999673"/>
              <a:gd name="connsiteX92" fmla="*/ 5038241 w 7075385"/>
              <a:gd name="connsiteY92" fmla="*/ 2129151 h 4999673"/>
              <a:gd name="connsiteX93" fmla="*/ 5072965 w 7075385"/>
              <a:gd name="connsiteY93" fmla="*/ 2094427 h 4999673"/>
              <a:gd name="connsiteX94" fmla="*/ 5107689 w 7075385"/>
              <a:gd name="connsiteY94" fmla="*/ 2071278 h 4999673"/>
              <a:gd name="connsiteX95" fmla="*/ 5165563 w 7075385"/>
              <a:gd name="connsiteY95" fmla="*/ 2024979 h 4999673"/>
              <a:gd name="connsiteX96" fmla="*/ 5223436 w 7075385"/>
              <a:gd name="connsiteY96" fmla="*/ 1978680 h 4999673"/>
              <a:gd name="connsiteX97" fmla="*/ 5258160 w 7075385"/>
              <a:gd name="connsiteY97" fmla="*/ 1943956 h 4999673"/>
              <a:gd name="connsiteX98" fmla="*/ 5292884 w 7075385"/>
              <a:gd name="connsiteY98" fmla="*/ 1932381 h 4999673"/>
              <a:gd name="connsiteX99" fmla="*/ 5362332 w 7075385"/>
              <a:gd name="connsiteY99" fmla="*/ 1886083 h 4999673"/>
              <a:gd name="connsiteX100" fmla="*/ 5431780 w 7075385"/>
              <a:gd name="connsiteY100" fmla="*/ 1862933 h 4999673"/>
              <a:gd name="connsiteX101" fmla="*/ 5466504 w 7075385"/>
              <a:gd name="connsiteY101" fmla="*/ 1851359 h 4999673"/>
              <a:gd name="connsiteX102" fmla="*/ 5489654 w 7075385"/>
              <a:gd name="connsiteY102" fmla="*/ 1828209 h 4999673"/>
              <a:gd name="connsiteX103" fmla="*/ 5721147 w 7075385"/>
              <a:gd name="connsiteY103" fmla="*/ 1793485 h 4999673"/>
              <a:gd name="connsiteX104" fmla="*/ 5790595 w 7075385"/>
              <a:gd name="connsiteY104" fmla="*/ 1770336 h 4999673"/>
              <a:gd name="connsiteX105" fmla="*/ 5825319 w 7075385"/>
              <a:gd name="connsiteY105" fmla="*/ 1758761 h 4999673"/>
              <a:gd name="connsiteX106" fmla="*/ 5871618 w 7075385"/>
              <a:gd name="connsiteY106" fmla="*/ 1712462 h 4999673"/>
              <a:gd name="connsiteX107" fmla="*/ 5917917 w 7075385"/>
              <a:gd name="connsiteY107" fmla="*/ 1654589 h 4999673"/>
              <a:gd name="connsiteX108" fmla="*/ 5941066 w 7075385"/>
              <a:gd name="connsiteY108" fmla="*/ 1585141 h 4999673"/>
              <a:gd name="connsiteX109" fmla="*/ 5952641 w 7075385"/>
              <a:gd name="connsiteY109" fmla="*/ 1550417 h 4999673"/>
              <a:gd name="connsiteX110" fmla="*/ 5964216 w 7075385"/>
              <a:gd name="connsiteY110" fmla="*/ 1515693 h 4999673"/>
              <a:gd name="connsiteX111" fmla="*/ 5952641 w 7075385"/>
              <a:gd name="connsiteY111" fmla="*/ 1550417 h 4999673"/>
              <a:gd name="connsiteX112" fmla="*/ 5906342 w 7075385"/>
              <a:gd name="connsiteY112" fmla="*/ 1608290 h 4999673"/>
              <a:gd name="connsiteX113" fmla="*/ 5906342 w 7075385"/>
              <a:gd name="connsiteY113" fmla="*/ 1700888 h 4999673"/>
              <a:gd name="connsiteX114" fmla="*/ 5941066 w 7075385"/>
              <a:gd name="connsiteY114" fmla="*/ 1712462 h 4999673"/>
              <a:gd name="connsiteX115" fmla="*/ 5964216 w 7075385"/>
              <a:gd name="connsiteY115" fmla="*/ 1689313 h 4999673"/>
              <a:gd name="connsiteX116" fmla="*/ 5987365 w 7075385"/>
              <a:gd name="connsiteY116" fmla="*/ 1654589 h 4999673"/>
              <a:gd name="connsiteX117" fmla="*/ 6022089 w 7075385"/>
              <a:gd name="connsiteY117" fmla="*/ 1643014 h 4999673"/>
              <a:gd name="connsiteX118" fmla="*/ 6103112 w 7075385"/>
              <a:gd name="connsiteY118" fmla="*/ 1573566 h 4999673"/>
              <a:gd name="connsiteX119" fmla="*/ 6172560 w 7075385"/>
              <a:gd name="connsiteY119" fmla="*/ 1527268 h 4999673"/>
              <a:gd name="connsiteX120" fmla="*/ 6253583 w 7075385"/>
              <a:gd name="connsiteY120" fmla="*/ 1469394 h 4999673"/>
              <a:gd name="connsiteX121" fmla="*/ 6311456 w 7075385"/>
              <a:gd name="connsiteY121" fmla="*/ 1423095 h 4999673"/>
              <a:gd name="connsiteX122" fmla="*/ 6334606 w 7075385"/>
              <a:gd name="connsiteY122" fmla="*/ 1399946 h 4999673"/>
              <a:gd name="connsiteX123" fmla="*/ 6369330 w 7075385"/>
              <a:gd name="connsiteY123" fmla="*/ 1376797 h 4999673"/>
              <a:gd name="connsiteX124" fmla="*/ 6392479 w 7075385"/>
              <a:gd name="connsiteY124" fmla="*/ 1353647 h 4999673"/>
              <a:gd name="connsiteX125" fmla="*/ 6427203 w 7075385"/>
              <a:gd name="connsiteY125" fmla="*/ 1342073 h 4999673"/>
              <a:gd name="connsiteX126" fmla="*/ 6508226 w 7075385"/>
              <a:gd name="connsiteY126" fmla="*/ 1284199 h 4999673"/>
              <a:gd name="connsiteX127" fmla="*/ 6600823 w 7075385"/>
              <a:gd name="connsiteY127" fmla="*/ 1226326 h 4999673"/>
              <a:gd name="connsiteX128" fmla="*/ 6635547 w 7075385"/>
              <a:gd name="connsiteY128" fmla="*/ 1214751 h 4999673"/>
              <a:gd name="connsiteX129" fmla="*/ 6670271 w 7075385"/>
              <a:gd name="connsiteY129" fmla="*/ 1203176 h 4999673"/>
              <a:gd name="connsiteX130" fmla="*/ 6728145 w 7075385"/>
              <a:gd name="connsiteY130" fmla="*/ 1156878 h 4999673"/>
              <a:gd name="connsiteX131" fmla="*/ 6797593 w 7075385"/>
              <a:gd name="connsiteY131" fmla="*/ 1075855 h 4999673"/>
              <a:gd name="connsiteX132" fmla="*/ 6809168 w 7075385"/>
              <a:gd name="connsiteY132" fmla="*/ 1110579 h 4999673"/>
              <a:gd name="connsiteX133" fmla="*/ 6843892 w 7075385"/>
              <a:gd name="connsiteY133" fmla="*/ 1087430 h 4999673"/>
              <a:gd name="connsiteX134" fmla="*/ 6878616 w 7075385"/>
              <a:gd name="connsiteY134" fmla="*/ 1075855 h 4999673"/>
              <a:gd name="connsiteX135" fmla="*/ 6936489 w 7075385"/>
              <a:gd name="connsiteY135" fmla="*/ 1017981 h 4999673"/>
              <a:gd name="connsiteX136" fmla="*/ 7005937 w 7075385"/>
              <a:gd name="connsiteY136" fmla="*/ 994832 h 4999673"/>
              <a:gd name="connsiteX137" fmla="*/ 7029087 w 7075385"/>
              <a:gd name="connsiteY137" fmla="*/ 971683 h 4999673"/>
              <a:gd name="connsiteX138" fmla="*/ 7063811 w 7075385"/>
              <a:gd name="connsiteY138" fmla="*/ 960108 h 4999673"/>
              <a:gd name="connsiteX139" fmla="*/ 7075385 w 7075385"/>
              <a:gd name="connsiteY139" fmla="*/ 925384 h 4999673"/>
              <a:gd name="connsiteX140" fmla="*/ 7063811 w 7075385"/>
              <a:gd name="connsiteY140" fmla="*/ 844361 h 4999673"/>
              <a:gd name="connsiteX141" fmla="*/ 7040661 w 7075385"/>
              <a:gd name="connsiteY141" fmla="*/ 774913 h 4999673"/>
              <a:gd name="connsiteX142" fmla="*/ 7029087 w 7075385"/>
              <a:gd name="connsiteY142" fmla="*/ 740189 h 4999673"/>
              <a:gd name="connsiteX143" fmla="*/ 6971213 w 7075385"/>
              <a:gd name="connsiteY143" fmla="*/ 566569 h 4999673"/>
              <a:gd name="connsiteX144" fmla="*/ 6948064 w 7075385"/>
              <a:gd name="connsiteY144" fmla="*/ 497121 h 4999673"/>
              <a:gd name="connsiteX145" fmla="*/ 6936489 w 7075385"/>
              <a:gd name="connsiteY145" fmla="*/ 462397 h 4999673"/>
              <a:gd name="connsiteX146" fmla="*/ 6890190 w 7075385"/>
              <a:gd name="connsiteY146" fmla="*/ 392949 h 4999673"/>
              <a:gd name="connsiteX147" fmla="*/ 6832317 w 7075385"/>
              <a:gd name="connsiteY147" fmla="*/ 288776 h 4999673"/>
              <a:gd name="connsiteX148" fmla="*/ 6809168 w 7075385"/>
              <a:gd name="connsiteY148" fmla="*/ 254052 h 4999673"/>
              <a:gd name="connsiteX149" fmla="*/ 6797593 w 7075385"/>
              <a:gd name="connsiteY149" fmla="*/ 219328 h 4999673"/>
              <a:gd name="connsiteX150" fmla="*/ 6751294 w 7075385"/>
              <a:gd name="connsiteY150" fmla="*/ 161455 h 4999673"/>
              <a:gd name="connsiteX151" fmla="*/ 6647122 w 7075385"/>
              <a:gd name="connsiteY151" fmla="*/ 115156 h 4999673"/>
              <a:gd name="connsiteX152" fmla="*/ 6577674 w 7075385"/>
              <a:gd name="connsiteY152" fmla="*/ 92007 h 4999673"/>
              <a:gd name="connsiteX153" fmla="*/ 6485076 w 7075385"/>
              <a:gd name="connsiteY153" fmla="*/ 80432 h 4999673"/>
              <a:gd name="connsiteX154" fmla="*/ 6404054 w 7075385"/>
              <a:gd name="connsiteY154" fmla="*/ 68857 h 4999673"/>
              <a:gd name="connsiteX155" fmla="*/ 6346180 w 7075385"/>
              <a:gd name="connsiteY155" fmla="*/ 57283 h 4999673"/>
              <a:gd name="connsiteX156" fmla="*/ 6242008 w 7075385"/>
              <a:gd name="connsiteY156" fmla="*/ 45708 h 4999673"/>
              <a:gd name="connsiteX157" fmla="*/ 6160985 w 7075385"/>
              <a:gd name="connsiteY157" fmla="*/ 34133 h 4999673"/>
              <a:gd name="connsiteX158" fmla="*/ 5825319 w 7075385"/>
              <a:gd name="connsiteY158" fmla="*/ 22559 h 4999673"/>
              <a:gd name="connsiteX159" fmla="*/ 5026666 w 7075385"/>
              <a:gd name="connsiteY159" fmla="*/ 22559 h 4999673"/>
              <a:gd name="connsiteX160" fmla="*/ 4864621 w 7075385"/>
              <a:gd name="connsiteY160" fmla="*/ 34133 h 4999673"/>
              <a:gd name="connsiteX161" fmla="*/ 4228013 w 7075385"/>
              <a:gd name="connsiteY161" fmla="*/ 45708 h 4999673"/>
              <a:gd name="connsiteX162" fmla="*/ 4181714 w 7075385"/>
              <a:gd name="connsiteY162" fmla="*/ 68857 h 4999673"/>
              <a:gd name="connsiteX163" fmla="*/ 4158565 w 7075385"/>
              <a:gd name="connsiteY163" fmla="*/ 92007 h 4999673"/>
              <a:gd name="connsiteX164" fmla="*/ 4112266 w 7075385"/>
              <a:gd name="connsiteY164" fmla="*/ 115156 h 4999673"/>
              <a:gd name="connsiteX165" fmla="*/ 4054393 w 7075385"/>
              <a:gd name="connsiteY165" fmla="*/ 149880 h 4999673"/>
              <a:gd name="connsiteX166" fmla="*/ 4019669 w 7075385"/>
              <a:gd name="connsiteY166" fmla="*/ 173030 h 4999673"/>
              <a:gd name="connsiteX167" fmla="*/ 3938646 w 7075385"/>
              <a:gd name="connsiteY167" fmla="*/ 207754 h 4999673"/>
              <a:gd name="connsiteX168" fmla="*/ 3846049 w 7075385"/>
              <a:gd name="connsiteY168" fmla="*/ 277202 h 4999673"/>
              <a:gd name="connsiteX169" fmla="*/ 3753451 w 7075385"/>
              <a:gd name="connsiteY169" fmla="*/ 335075 h 4999673"/>
              <a:gd name="connsiteX170" fmla="*/ 3707152 w 7075385"/>
              <a:gd name="connsiteY170" fmla="*/ 369799 h 4999673"/>
              <a:gd name="connsiteX171" fmla="*/ 3637704 w 7075385"/>
              <a:gd name="connsiteY171" fmla="*/ 439247 h 4999673"/>
              <a:gd name="connsiteX172" fmla="*/ 3614555 w 7075385"/>
              <a:gd name="connsiteY172" fmla="*/ 462397 h 4999673"/>
              <a:gd name="connsiteX173" fmla="*/ 3579831 w 7075385"/>
              <a:gd name="connsiteY173" fmla="*/ 485546 h 4999673"/>
              <a:gd name="connsiteX174" fmla="*/ 3556682 w 7075385"/>
              <a:gd name="connsiteY174" fmla="*/ 520270 h 4999673"/>
              <a:gd name="connsiteX175" fmla="*/ 3533532 w 7075385"/>
              <a:gd name="connsiteY175" fmla="*/ 543419 h 4999673"/>
              <a:gd name="connsiteX176" fmla="*/ 3464084 w 7075385"/>
              <a:gd name="connsiteY176" fmla="*/ 647592 h 4999673"/>
              <a:gd name="connsiteX177" fmla="*/ 3440935 w 7075385"/>
              <a:gd name="connsiteY177" fmla="*/ 682316 h 4999673"/>
              <a:gd name="connsiteX178" fmla="*/ 3417785 w 7075385"/>
              <a:gd name="connsiteY178" fmla="*/ 728614 h 4999673"/>
              <a:gd name="connsiteX179" fmla="*/ 3394636 w 7075385"/>
              <a:gd name="connsiteY179" fmla="*/ 763338 h 4999673"/>
              <a:gd name="connsiteX180" fmla="*/ 3383061 w 7075385"/>
              <a:gd name="connsiteY180" fmla="*/ 798062 h 4999673"/>
              <a:gd name="connsiteX181" fmla="*/ 3359912 w 7075385"/>
              <a:gd name="connsiteY181" fmla="*/ 832787 h 4999673"/>
              <a:gd name="connsiteX182" fmla="*/ 3348337 w 7075385"/>
              <a:gd name="connsiteY182" fmla="*/ 867511 h 4999673"/>
              <a:gd name="connsiteX183" fmla="*/ 3325188 w 7075385"/>
              <a:gd name="connsiteY183" fmla="*/ 925384 h 4999673"/>
              <a:gd name="connsiteX184" fmla="*/ 3302038 w 7075385"/>
              <a:gd name="connsiteY184" fmla="*/ 960108 h 4999673"/>
              <a:gd name="connsiteX185" fmla="*/ 3278889 w 7075385"/>
              <a:gd name="connsiteY185" fmla="*/ 1052706 h 4999673"/>
              <a:gd name="connsiteX186" fmla="*/ 3116844 w 7075385"/>
              <a:gd name="connsiteY186" fmla="*/ 1295774 h 4999673"/>
              <a:gd name="connsiteX187" fmla="*/ 3035821 w 7075385"/>
              <a:gd name="connsiteY187" fmla="*/ 1399946 h 4999673"/>
              <a:gd name="connsiteX188" fmla="*/ 2376064 w 7075385"/>
              <a:gd name="connsiteY188" fmla="*/ 2210174 h 4999673"/>
              <a:gd name="connsiteX189" fmla="*/ 2306616 w 7075385"/>
              <a:gd name="connsiteY189" fmla="*/ 2291197 h 4999673"/>
              <a:gd name="connsiteX190" fmla="*/ 2179294 w 7075385"/>
              <a:gd name="connsiteY190" fmla="*/ 2453242 h 4999673"/>
              <a:gd name="connsiteX191" fmla="*/ 1959375 w 7075385"/>
              <a:gd name="connsiteY191" fmla="*/ 2684736 h 4999673"/>
              <a:gd name="connsiteX192" fmla="*/ 1820479 w 7075385"/>
              <a:gd name="connsiteY192" fmla="*/ 2858356 h 4999673"/>
              <a:gd name="connsiteX193" fmla="*/ 1785755 w 7075385"/>
              <a:gd name="connsiteY193" fmla="*/ 2893080 h 4999673"/>
              <a:gd name="connsiteX194" fmla="*/ 1739456 w 7075385"/>
              <a:gd name="connsiteY194" fmla="*/ 2950954 h 4999673"/>
              <a:gd name="connsiteX195" fmla="*/ 1693157 w 7075385"/>
              <a:gd name="connsiteY195" fmla="*/ 2997252 h 4999673"/>
              <a:gd name="connsiteX196" fmla="*/ 1658433 w 7075385"/>
              <a:gd name="connsiteY196" fmla="*/ 3043551 h 4999673"/>
              <a:gd name="connsiteX197" fmla="*/ 1623709 w 7075385"/>
              <a:gd name="connsiteY197" fmla="*/ 3078275 h 4999673"/>
              <a:gd name="connsiteX198" fmla="*/ 1600560 w 7075385"/>
              <a:gd name="connsiteY198" fmla="*/ 3112999 h 4999673"/>
              <a:gd name="connsiteX199" fmla="*/ 1542687 w 7075385"/>
              <a:gd name="connsiteY199" fmla="*/ 3159298 h 4999673"/>
              <a:gd name="connsiteX200" fmla="*/ 1484813 w 7075385"/>
              <a:gd name="connsiteY200" fmla="*/ 3182447 h 4999673"/>
              <a:gd name="connsiteX201" fmla="*/ 1415365 w 7075385"/>
              <a:gd name="connsiteY201" fmla="*/ 3228746 h 4999673"/>
              <a:gd name="connsiteX202" fmla="*/ 1137573 w 7075385"/>
              <a:gd name="connsiteY202" fmla="*/ 3518113 h 4999673"/>
              <a:gd name="connsiteX203" fmla="*/ 558838 w 7075385"/>
              <a:gd name="connsiteY203" fmla="*/ 4270468 h 4999673"/>
              <a:gd name="connsiteX204" fmla="*/ 443092 w 7075385"/>
              <a:gd name="connsiteY204" fmla="*/ 4420938 h 4999673"/>
              <a:gd name="connsiteX205" fmla="*/ 269471 w 7075385"/>
              <a:gd name="connsiteY205" fmla="*/ 4687156 h 4999673"/>
              <a:gd name="connsiteX206" fmla="*/ 234747 w 7075385"/>
              <a:gd name="connsiteY206" fmla="*/ 4733455 h 4999673"/>
              <a:gd name="connsiteX207" fmla="*/ 165299 w 7075385"/>
              <a:gd name="connsiteY207" fmla="*/ 4837627 h 4999673"/>
              <a:gd name="connsiteX208" fmla="*/ 130575 w 7075385"/>
              <a:gd name="connsiteY208" fmla="*/ 4883926 h 4999673"/>
              <a:gd name="connsiteX209" fmla="*/ 49552 w 7075385"/>
              <a:gd name="connsiteY209" fmla="*/ 4988098 h 4999673"/>
              <a:gd name="connsiteX210" fmla="*/ 3254 w 7075385"/>
              <a:gd name="connsiteY210" fmla="*/ 4976523 h 4999673"/>
              <a:gd name="connsiteX211" fmla="*/ 95851 w 7075385"/>
              <a:gd name="connsiteY211" fmla="*/ 4988098 h 4999673"/>
              <a:gd name="connsiteX212" fmla="*/ 130575 w 7075385"/>
              <a:gd name="connsiteY212" fmla="*/ 4999673 h 4999673"/>
              <a:gd name="connsiteX213" fmla="*/ 315770 w 7075385"/>
              <a:gd name="connsiteY213" fmla="*/ 4988098 h 4999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Lst>
            <a:rect l="l" t="t" r="r" b="b"/>
            <a:pathLst>
              <a:path w="7075385" h="4999673">
                <a:moveTo>
                  <a:pt x="315770" y="4988098"/>
                </a:moveTo>
                <a:lnTo>
                  <a:pt x="315770" y="4988098"/>
                </a:lnTo>
                <a:cubicBezTo>
                  <a:pt x="362069" y="4984240"/>
                  <a:pt x="408491" y="4981653"/>
                  <a:pt x="454666" y="4976523"/>
                </a:cubicBezTo>
                <a:cubicBezTo>
                  <a:pt x="522717" y="4968962"/>
                  <a:pt x="512929" y="4966148"/>
                  <a:pt x="570413" y="4953374"/>
                </a:cubicBezTo>
                <a:cubicBezTo>
                  <a:pt x="702698" y="4923977"/>
                  <a:pt x="561646" y="4958458"/>
                  <a:pt x="674585" y="4930225"/>
                </a:cubicBezTo>
                <a:cubicBezTo>
                  <a:pt x="771041" y="4934083"/>
                  <a:pt x="867868" y="4932501"/>
                  <a:pt x="963952" y="4941799"/>
                </a:cubicBezTo>
                <a:cubicBezTo>
                  <a:pt x="988240" y="4944149"/>
                  <a:pt x="1033401" y="4964949"/>
                  <a:pt x="1033401" y="4964949"/>
                </a:cubicBezTo>
                <a:cubicBezTo>
                  <a:pt x="1071983" y="4961091"/>
                  <a:pt x="1111530" y="4962778"/>
                  <a:pt x="1149147" y="4953374"/>
                </a:cubicBezTo>
                <a:cubicBezTo>
                  <a:pt x="1159734" y="4950727"/>
                  <a:pt x="1163776" y="4937042"/>
                  <a:pt x="1172297" y="4930225"/>
                </a:cubicBezTo>
                <a:cubicBezTo>
                  <a:pt x="1183160" y="4921535"/>
                  <a:pt x="1195446" y="4914792"/>
                  <a:pt x="1207021" y="4907075"/>
                </a:cubicBezTo>
                <a:cubicBezTo>
                  <a:pt x="1214737" y="4895500"/>
                  <a:pt x="1220333" y="4882188"/>
                  <a:pt x="1230170" y="4872351"/>
                </a:cubicBezTo>
                <a:cubicBezTo>
                  <a:pt x="1240007" y="4862514"/>
                  <a:pt x="1254031" y="4857892"/>
                  <a:pt x="1264894" y="4849202"/>
                </a:cubicBezTo>
                <a:cubicBezTo>
                  <a:pt x="1273416" y="4842385"/>
                  <a:pt x="1280327" y="4833769"/>
                  <a:pt x="1288044" y="4826052"/>
                </a:cubicBezTo>
                <a:cubicBezTo>
                  <a:pt x="1291902" y="4814477"/>
                  <a:pt x="1293341" y="4801790"/>
                  <a:pt x="1299618" y="4791328"/>
                </a:cubicBezTo>
                <a:cubicBezTo>
                  <a:pt x="1312516" y="4769831"/>
                  <a:pt x="1339296" y="4759587"/>
                  <a:pt x="1357492" y="4745030"/>
                </a:cubicBezTo>
                <a:cubicBezTo>
                  <a:pt x="1366013" y="4738213"/>
                  <a:pt x="1372925" y="4729597"/>
                  <a:pt x="1380641" y="4721880"/>
                </a:cubicBezTo>
                <a:cubicBezTo>
                  <a:pt x="1412269" y="4626998"/>
                  <a:pt x="1357561" y="4773865"/>
                  <a:pt x="1461664" y="4617708"/>
                </a:cubicBezTo>
                <a:cubicBezTo>
                  <a:pt x="1482608" y="4586292"/>
                  <a:pt x="1497430" y="4559139"/>
                  <a:pt x="1531112" y="4536685"/>
                </a:cubicBezTo>
                <a:cubicBezTo>
                  <a:pt x="1554261" y="4521252"/>
                  <a:pt x="1580887" y="4510060"/>
                  <a:pt x="1600560" y="4490387"/>
                </a:cubicBezTo>
                <a:cubicBezTo>
                  <a:pt x="1608276" y="4482670"/>
                  <a:pt x="1616892" y="4475758"/>
                  <a:pt x="1623709" y="4467237"/>
                </a:cubicBezTo>
                <a:cubicBezTo>
                  <a:pt x="1632399" y="4456374"/>
                  <a:pt x="1637022" y="4442350"/>
                  <a:pt x="1646859" y="4432513"/>
                </a:cubicBezTo>
                <a:cubicBezTo>
                  <a:pt x="1656696" y="4422677"/>
                  <a:pt x="1670720" y="4418054"/>
                  <a:pt x="1681583" y="4409364"/>
                </a:cubicBezTo>
                <a:cubicBezTo>
                  <a:pt x="1690104" y="4402547"/>
                  <a:pt x="1697016" y="4393931"/>
                  <a:pt x="1704732" y="4386214"/>
                </a:cubicBezTo>
                <a:cubicBezTo>
                  <a:pt x="1700874" y="4374639"/>
                  <a:pt x="1687700" y="4362403"/>
                  <a:pt x="1693157" y="4351490"/>
                </a:cubicBezTo>
                <a:cubicBezTo>
                  <a:pt x="1698614" y="4340577"/>
                  <a:pt x="1717420" y="4346193"/>
                  <a:pt x="1727882" y="4339916"/>
                </a:cubicBezTo>
                <a:cubicBezTo>
                  <a:pt x="1751057" y="4326011"/>
                  <a:pt x="1757483" y="4301522"/>
                  <a:pt x="1774180" y="4282042"/>
                </a:cubicBezTo>
                <a:cubicBezTo>
                  <a:pt x="1788384" y="4265471"/>
                  <a:pt x="1802319" y="4247850"/>
                  <a:pt x="1820479" y="4235743"/>
                </a:cubicBezTo>
                <a:cubicBezTo>
                  <a:pt x="1844428" y="4219777"/>
                  <a:pt x="1891662" y="4194847"/>
                  <a:pt x="1913076" y="4166295"/>
                </a:cubicBezTo>
                <a:cubicBezTo>
                  <a:pt x="1929769" y="4144037"/>
                  <a:pt x="1939701" y="4116520"/>
                  <a:pt x="1959375" y="4096847"/>
                </a:cubicBezTo>
                <a:cubicBezTo>
                  <a:pt x="1967092" y="4089131"/>
                  <a:pt x="1974003" y="4080515"/>
                  <a:pt x="1982525" y="4073698"/>
                </a:cubicBezTo>
                <a:cubicBezTo>
                  <a:pt x="2015949" y="4046959"/>
                  <a:pt x="2015555" y="4058453"/>
                  <a:pt x="2040398" y="4027399"/>
                </a:cubicBezTo>
                <a:cubicBezTo>
                  <a:pt x="2049088" y="4016536"/>
                  <a:pt x="2057326" y="4005117"/>
                  <a:pt x="2063547" y="3992675"/>
                </a:cubicBezTo>
                <a:cubicBezTo>
                  <a:pt x="2069003" y="3981762"/>
                  <a:pt x="2068354" y="3968103"/>
                  <a:pt x="2075122" y="3957951"/>
                </a:cubicBezTo>
                <a:cubicBezTo>
                  <a:pt x="2101881" y="3917813"/>
                  <a:pt x="2111355" y="3928548"/>
                  <a:pt x="2144570" y="3900078"/>
                </a:cubicBezTo>
                <a:cubicBezTo>
                  <a:pt x="2242807" y="3815875"/>
                  <a:pt x="2145875" y="3883775"/>
                  <a:pt x="2225593" y="3830630"/>
                </a:cubicBezTo>
                <a:cubicBezTo>
                  <a:pt x="2245694" y="3770328"/>
                  <a:pt x="2224001" y="3818152"/>
                  <a:pt x="2260317" y="3772756"/>
                </a:cubicBezTo>
                <a:cubicBezTo>
                  <a:pt x="2269007" y="3761893"/>
                  <a:pt x="2274413" y="3748594"/>
                  <a:pt x="2283466" y="3738032"/>
                </a:cubicBezTo>
                <a:cubicBezTo>
                  <a:pt x="2297670" y="3721461"/>
                  <a:pt x="2317658" y="3709893"/>
                  <a:pt x="2329765" y="3691733"/>
                </a:cubicBezTo>
                <a:cubicBezTo>
                  <a:pt x="2368048" y="3634308"/>
                  <a:pt x="2343077" y="3666847"/>
                  <a:pt x="2410788" y="3599136"/>
                </a:cubicBezTo>
                <a:lnTo>
                  <a:pt x="2468661" y="3541262"/>
                </a:lnTo>
                <a:cubicBezTo>
                  <a:pt x="2476378" y="3533545"/>
                  <a:pt x="2482731" y="3524166"/>
                  <a:pt x="2491811" y="3518113"/>
                </a:cubicBezTo>
                <a:lnTo>
                  <a:pt x="2526535" y="3494964"/>
                </a:lnTo>
                <a:cubicBezTo>
                  <a:pt x="2548665" y="3428571"/>
                  <a:pt x="2523127" y="3487933"/>
                  <a:pt x="2561259" y="3437090"/>
                </a:cubicBezTo>
                <a:cubicBezTo>
                  <a:pt x="2577952" y="3414832"/>
                  <a:pt x="2587884" y="3387315"/>
                  <a:pt x="2607557" y="3367642"/>
                </a:cubicBezTo>
                <a:lnTo>
                  <a:pt x="2653856" y="3321343"/>
                </a:lnTo>
                <a:cubicBezTo>
                  <a:pt x="2661573" y="3313627"/>
                  <a:pt x="2670953" y="3307274"/>
                  <a:pt x="2677006" y="3298194"/>
                </a:cubicBezTo>
                <a:cubicBezTo>
                  <a:pt x="2692439" y="3275045"/>
                  <a:pt x="2703631" y="3248419"/>
                  <a:pt x="2723304" y="3228746"/>
                </a:cubicBezTo>
                <a:cubicBezTo>
                  <a:pt x="2738737" y="3213313"/>
                  <a:pt x="2757496" y="3200607"/>
                  <a:pt x="2769603" y="3182447"/>
                </a:cubicBezTo>
                <a:cubicBezTo>
                  <a:pt x="2798805" y="3138643"/>
                  <a:pt x="2782915" y="3157559"/>
                  <a:pt x="2815902" y="3124574"/>
                </a:cubicBezTo>
                <a:cubicBezTo>
                  <a:pt x="2848687" y="3026214"/>
                  <a:pt x="2802963" y="3146136"/>
                  <a:pt x="2850626" y="3066700"/>
                </a:cubicBezTo>
                <a:cubicBezTo>
                  <a:pt x="2887898" y="3004580"/>
                  <a:pt x="2827766" y="3054933"/>
                  <a:pt x="2896925" y="3008827"/>
                </a:cubicBezTo>
                <a:cubicBezTo>
                  <a:pt x="2941508" y="2941951"/>
                  <a:pt x="2894781" y="3002397"/>
                  <a:pt x="2954798" y="2950954"/>
                </a:cubicBezTo>
                <a:cubicBezTo>
                  <a:pt x="2971369" y="2936750"/>
                  <a:pt x="2982937" y="2916762"/>
                  <a:pt x="3001097" y="2904655"/>
                </a:cubicBezTo>
                <a:cubicBezTo>
                  <a:pt x="3107973" y="2833405"/>
                  <a:pt x="2976506" y="2924328"/>
                  <a:pt x="3058970" y="2858356"/>
                </a:cubicBezTo>
                <a:cubicBezTo>
                  <a:pt x="3069833" y="2849666"/>
                  <a:pt x="3082831" y="2843897"/>
                  <a:pt x="3093694" y="2835207"/>
                </a:cubicBezTo>
                <a:cubicBezTo>
                  <a:pt x="3123759" y="2811155"/>
                  <a:pt x="3111488" y="2806721"/>
                  <a:pt x="3151568" y="2788908"/>
                </a:cubicBezTo>
                <a:cubicBezTo>
                  <a:pt x="3223532" y="2756924"/>
                  <a:pt x="3251190" y="2762741"/>
                  <a:pt x="3336763" y="2754184"/>
                </a:cubicBezTo>
                <a:cubicBezTo>
                  <a:pt x="3367629" y="2746468"/>
                  <a:pt x="3399177" y="2741096"/>
                  <a:pt x="3429360" y="2731035"/>
                </a:cubicBezTo>
                <a:cubicBezTo>
                  <a:pt x="3440935" y="2727177"/>
                  <a:pt x="3452353" y="2722812"/>
                  <a:pt x="3464084" y="2719460"/>
                </a:cubicBezTo>
                <a:cubicBezTo>
                  <a:pt x="3479380" y="2715090"/>
                  <a:pt x="3495146" y="2712456"/>
                  <a:pt x="3510383" y="2707885"/>
                </a:cubicBezTo>
                <a:cubicBezTo>
                  <a:pt x="3533755" y="2700873"/>
                  <a:pt x="3556682" y="2692452"/>
                  <a:pt x="3579831" y="2684736"/>
                </a:cubicBezTo>
                <a:cubicBezTo>
                  <a:pt x="3591406" y="2680878"/>
                  <a:pt x="3602718" y="2676120"/>
                  <a:pt x="3614555" y="2673161"/>
                </a:cubicBezTo>
                <a:cubicBezTo>
                  <a:pt x="3629988" y="2669303"/>
                  <a:pt x="3645325" y="2665038"/>
                  <a:pt x="3660854" y="2661587"/>
                </a:cubicBezTo>
                <a:cubicBezTo>
                  <a:pt x="3729037" y="2646435"/>
                  <a:pt x="3731133" y="2648461"/>
                  <a:pt x="3811325" y="2638437"/>
                </a:cubicBezTo>
                <a:cubicBezTo>
                  <a:pt x="3822900" y="2634579"/>
                  <a:pt x="3838957" y="2636790"/>
                  <a:pt x="3846049" y="2626862"/>
                </a:cubicBezTo>
                <a:cubicBezTo>
                  <a:pt x="3860232" y="2607006"/>
                  <a:pt x="3886452" y="2540160"/>
                  <a:pt x="3869198" y="2557414"/>
                </a:cubicBezTo>
                <a:cubicBezTo>
                  <a:pt x="3757758" y="2668854"/>
                  <a:pt x="3870255" y="2550304"/>
                  <a:pt x="3799750" y="2638437"/>
                </a:cubicBezTo>
                <a:cubicBezTo>
                  <a:pt x="3792933" y="2646959"/>
                  <a:pt x="3766248" y="2658136"/>
                  <a:pt x="3776601" y="2661587"/>
                </a:cubicBezTo>
                <a:cubicBezTo>
                  <a:pt x="3803517" y="2670559"/>
                  <a:pt x="3842429" y="2642006"/>
                  <a:pt x="3869198" y="2638437"/>
                </a:cubicBezTo>
                <a:cubicBezTo>
                  <a:pt x="3915250" y="2632297"/>
                  <a:pt x="3961795" y="2630720"/>
                  <a:pt x="4008094" y="2626862"/>
                </a:cubicBezTo>
                <a:cubicBezTo>
                  <a:pt x="4119983" y="2630720"/>
                  <a:pt x="4232325" y="2627653"/>
                  <a:pt x="4343760" y="2638437"/>
                </a:cubicBezTo>
                <a:cubicBezTo>
                  <a:pt x="4354622" y="2639488"/>
                  <a:pt x="4362610" y="2651557"/>
                  <a:pt x="4366909" y="2661587"/>
                </a:cubicBezTo>
                <a:cubicBezTo>
                  <a:pt x="4374659" y="2679669"/>
                  <a:pt x="4374626" y="2700169"/>
                  <a:pt x="4378484" y="2719460"/>
                </a:cubicBezTo>
                <a:cubicBezTo>
                  <a:pt x="4390059" y="2711744"/>
                  <a:pt x="4404518" y="2707174"/>
                  <a:pt x="4413208" y="2696311"/>
                </a:cubicBezTo>
                <a:cubicBezTo>
                  <a:pt x="4420830" y="2686784"/>
                  <a:pt x="4421824" y="2673424"/>
                  <a:pt x="4424783" y="2661587"/>
                </a:cubicBezTo>
                <a:cubicBezTo>
                  <a:pt x="4430835" y="2637377"/>
                  <a:pt x="4431277" y="2586632"/>
                  <a:pt x="4459507" y="2568989"/>
                </a:cubicBezTo>
                <a:cubicBezTo>
                  <a:pt x="4480200" y="2556056"/>
                  <a:pt x="4505806" y="2553556"/>
                  <a:pt x="4528955" y="2545840"/>
                </a:cubicBezTo>
                <a:lnTo>
                  <a:pt x="4598403" y="2522690"/>
                </a:lnTo>
                <a:lnTo>
                  <a:pt x="4633127" y="2511116"/>
                </a:lnTo>
                <a:lnTo>
                  <a:pt x="4667851" y="2499541"/>
                </a:lnTo>
                <a:cubicBezTo>
                  <a:pt x="4713068" y="2454326"/>
                  <a:pt x="4665622" y="2494868"/>
                  <a:pt x="4725725" y="2464817"/>
                </a:cubicBezTo>
                <a:cubicBezTo>
                  <a:pt x="4754930" y="2450215"/>
                  <a:pt x="4762065" y="2440052"/>
                  <a:pt x="4783598" y="2418518"/>
                </a:cubicBezTo>
                <a:cubicBezTo>
                  <a:pt x="4787456" y="2406943"/>
                  <a:pt x="4789248" y="2394459"/>
                  <a:pt x="4795173" y="2383794"/>
                </a:cubicBezTo>
                <a:cubicBezTo>
                  <a:pt x="4827895" y="2324895"/>
                  <a:pt x="4829497" y="2326319"/>
                  <a:pt x="4864621" y="2291197"/>
                </a:cubicBezTo>
                <a:cubicBezTo>
                  <a:pt x="4891221" y="2211396"/>
                  <a:pt x="4870516" y="2239004"/>
                  <a:pt x="4910919" y="2198599"/>
                </a:cubicBezTo>
                <a:lnTo>
                  <a:pt x="4945644" y="2094427"/>
                </a:lnTo>
                <a:lnTo>
                  <a:pt x="4957218" y="2059703"/>
                </a:lnTo>
                <a:lnTo>
                  <a:pt x="4945644" y="2094427"/>
                </a:lnTo>
                <a:cubicBezTo>
                  <a:pt x="4930619" y="2139503"/>
                  <a:pt x="4942696" y="2120525"/>
                  <a:pt x="4910919" y="2152300"/>
                </a:cubicBezTo>
                <a:cubicBezTo>
                  <a:pt x="4903203" y="2175450"/>
                  <a:pt x="4864620" y="2229466"/>
                  <a:pt x="4887770" y="2221749"/>
                </a:cubicBezTo>
                <a:lnTo>
                  <a:pt x="4957218" y="2198599"/>
                </a:lnTo>
                <a:cubicBezTo>
                  <a:pt x="4972651" y="2183166"/>
                  <a:pt x="4985357" y="2164407"/>
                  <a:pt x="5003517" y="2152300"/>
                </a:cubicBezTo>
                <a:cubicBezTo>
                  <a:pt x="5015092" y="2144584"/>
                  <a:pt x="5027554" y="2138057"/>
                  <a:pt x="5038241" y="2129151"/>
                </a:cubicBezTo>
                <a:cubicBezTo>
                  <a:pt x="5050816" y="2118672"/>
                  <a:pt x="5060390" y="2104906"/>
                  <a:pt x="5072965" y="2094427"/>
                </a:cubicBezTo>
                <a:cubicBezTo>
                  <a:pt x="5083652" y="2085521"/>
                  <a:pt x="5096826" y="2079968"/>
                  <a:pt x="5107689" y="2071278"/>
                </a:cubicBezTo>
                <a:cubicBezTo>
                  <a:pt x="5190146" y="2005311"/>
                  <a:pt x="5058693" y="2096223"/>
                  <a:pt x="5165563" y="2024979"/>
                </a:cubicBezTo>
                <a:cubicBezTo>
                  <a:pt x="5217334" y="1947321"/>
                  <a:pt x="5156347" y="2023406"/>
                  <a:pt x="5223436" y="1978680"/>
                </a:cubicBezTo>
                <a:cubicBezTo>
                  <a:pt x="5237056" y="1969600"/>
                  <a:pt x="5244540" y="1953036"/>
                  <a:pt x="5258160" y="1943956"/>
                </a:cubicBezTo>
                <a:cubicBezTo>
                  <a:pt x="5268312" y="1937188"/>
                  <a:pt x="5282219" y="1938306"/>
                  <a:pt x="5292884" y="1932381"/>
                </a:cubicBezTo>
                <a:cubicBezTo>
                  <a:pt x="5317205" y="1918870"/>
                  <a:pt x="5335938" y="1894881"/>
                  <a:pt x="5362332" y="1886083"/>
                </a:cubicBezTo>
                <a:lnTo>
                  <a:pt x="5431780" y="1862933"/>
                </a:lnTo>
                <a:lnTo>
                  <a:pt x="5466504" y="1851359"/>
                </a:lnTo>
                <a:cubicBezTo>
                  <a:pt x="5474221" y="1843642"/>
                  <a:pt x="5479893" y="1833089"/>
                  <a:pt x="5489654" y="1828209"/>
                </a:cubicBezTo>
                <a:cubicBezTo>
                  <a:pt x="5563488" y="1791292"/>
                  <a:pt x="5639039" y="1799350"/>
                  <a:pt x="5721147" y="1793485"/>
                </a:cubicBezTo>
                <a:lnTo>
                  <a:pt x="5790595" y="1770336"/>
                </a:lnTo>
                <a:lnTo>
                  <a:pt x="5825319" y="1758761"/>
                </a:lnTo>
                <a:lnTo>
                  <a:pt x="5871618" y="1712462"/>
                </a:lnTo>
                <a:cubicBezTo>
                  <a:pt x="5890861" y="1693219"/>
                  <a:pt x="5906235" y="1680875"/>
                  <a:pt x="5917917" y="1654589"/>
                </a:cubicBezTo>
                <a:cubicBezTo>
                  <a:pt x="5927827" y="1632291"/>
                  <a:pt x="5933350" y="1608290"/>
                  <a:pt x="5941066" y="1585141"/>
                </a:cubicBezTo>
                <a:lnTo>
                  <a:pt x="5952641" y="1550417"/>
                </a:lnTo>
                <a:lnTo>
                  <a:pt x="5964216" y="1515693"/>
                </a:lnTo>
                <a:cubicBezTo>
                  <a:pt x="5960358" y="1527268"/>
                  <a:pt x="5958097" y="1539504"/>
                  <a:pt x="5952641" y="1550417"/>
                </a:cubicBezTo>
                <a:cubicBezTo>
                  <a:pt x="5938039" y="1579622"/>
                  <a:pt x="5927876" y="1586757"/>
                  <a:pt x="5906342" y="1608290"/>
                </a:cubicBezTo>
                <a:cubicBezTo>
                  <a:pt x="5889781" y="1657973"/>
                  <a:pt x="5861449" y="1673952"/>
                  <a:pt x="5906342" y="1700888"/>
                </a:cubicBezTo>
                <a:cubicBezTo>
                  <a:pt x="5916804" y="1707165"/>
                  <a:pt x="5929491" y="1708604"/>
                  <a:pt x="5941066" y="1712462"/>
                </a:cubicBezTo>
                <a:cubicBezTo>
                  <a:pt x="5948783" y="1704746"/>
                  <a:pt x="5957399" y="1697834"/>
                  <a:pt x="5964216" y="1689313"/>
                </a:cubicBezTo>
                <a:cubicBezTo>
                  <a:pt x="5972906" y="1678450"/>
                  <a:pt x="5976502" y="1663279"/>
                  <a:pt x="5987365" y="1654589"/>
                </a:cubicBezTo>
                <a:cubicBezTo>
                  <a:pt x="5996892" y="1646967"/>
                  <a:pt x="6011176" y="1648470"/>
                  <a:pt x="6022089" y="1643014"/>
                </a:cubicBezTo>
                <a:cubicBezTo>
                  <a:pt x="6093653" y="1607232"/>
                  <a:pt x="6017668" y="1630528"/>
                  <a:pt x="6103112" y="1573566"/>
                </a:cubicBezTo>
                <a:cubicBezTo>
                  <a:pt x="6126261" y="1558133"/>
                  <a:pt x="6152887" y="1546941"/>
                  <a:pt x="6172560" y="1527268"/>
                </a:cubicBezTo>
                <a:cubicBezTo>
                  <a:pt x="6227486" y="1472342"/>
                  <a:pt x="6198154" y="1487871"/>
                  <a:pt x="6253583" y="1469394"/>
                </a:cubicBezTo>
                <a:cubicBezTo>
                  <a:pt x="6299687" y="1400237"/>
                  <a:pt x="6249337" y="1460366"/>
                  <a:pt x="6311456" y="1423095"/>
                </a:cubicBezTo>
                <a:cubicBezTo>
                  <a:pt x="6320814" y="1417480"/>
                  <a:pt x="6326084" y="1406763"/>
                  <a:pt x="6334606" y="1399946"/>
                </a:cubicBezTo>
                <a:cubicBezTo>
                  <a:pt x="6345469" y="1391256"/>
                  <a:pt x="6358467" y="1385487"/>
                  <a:pt x="6369330" y="1376797"/>
                </a:cubicBezTo>
                <a:cubicBezTo>
                  <a:pt x="6377851" y="1369980"/>
                  <a:pt x="6383121" y="1359262"/>
                  <a:pt x="6392479" y="1353647"/>
                </a:cubicBezTo>
                <a:cubicBezTo>
                  <a:pt x="6402941" y="1347370"/>
                  <a:pt x="6415628" y="1345931"/>
                  <a:pt x="6427203" y="1342073"/>
                </a:cubicBezTo>
                <a:cubicBezTo>
                  <a:pt x="6482129" y="1287147"/>
                  <a:pt x="6452797" y="1302676"/>
                  <a:pt x="6508226" y="1284199"/>
                </a:cubicBezTo>
                <a:cubicBezTo>
                  <a:pt x="6544911" y="1229171"/>
                  <a:pt x="6518178" y="1253874"/>
                  <a:pt x="6600823" y="1226326"/>
                </a:cubicBezTo>
                <a:lnTo>
                  <a:pt x="6635547" y="1214751"/>
                </a:lnTo>
                <a:lnTo>
                  <a:pt x="6670271" y="1203176"/>
                </a:lnTo>
                <a:cubicBezTo>
                  <a:pt x="6749089" y="1124361"/>
                  <a:pt x="6625918" y="1244501"/>
                  <a:pt x="6728145" y="1156878"/>
                </a:cubicBezTo>
                <a:cubicBezTo>
                  <a:pt x="6771806" y="1119454"/>
                  <a:pt x="6770288" y="1116813"/>
                  <a:pt x="6797593" y="1075855"/>
                </a:cubicBezTo>
                <a:cubicBezTo>
                  <a:pt x="6801451" y="1087430"/>
                  <a:pt x="6797331" y="1107620"/>
                  <a:pt x="6809168" y="1110579"/>
                </a:cubicBezTo>
                <a:cubicBezTo>
                  <a:pt x="6822664" y="1113953"/>
                  <a:pt x="6831450" y="1093651"/>
                  <a:pt x="6843892" y="1087430"/>
                </a:cubicBezTo>
                <a:cubicBezTo>
                  <a:pt x="6854805" y="1081974"/>
                  <a:pt x="6867041" y="1079713"/>
                  <a:pt x="6878616" y="1075855"/>
                </a:cubicBezTo>
                <a:cubicBezTo>
                  <a:pt x="6897907" y="1056564"/>
                  <a:pt x="6910607" y="1026608"/>
                  <a:pt x="6936489" y="1017981"/>
                </a:cubicBezTo>
                <a:lnTo>
                  <a:pt x="7005937" y="994832"/>
                </a:lnTo>
                <a:cubicBezTo>
                  <a:pt x="7013654" y="987116"/>
                  <a:pt x="7019729" y="977298"/>
                  <a:pt x="7029087" y="971683"/>
                </a:cubicBezTo>
                <a:cubicBezTo>
                  <a:pt x="7039549" y="965406"/>
                  <a:pt x="7055184" y="968735"/>
                  <a:pt x="7063811" y="960108"/>
                </a:cubicBezTo>
                <a:cubicBezTo>
                  <a:pt x="7072438" y="951481"/>
                  <a:pt x="7071527" y="936959"/>
                  <a:pt x="7075385" y="925384"/>
                </a:cubicBezTo>
                <a:cubicBezTo>
                  <a:pt x="7071527" y="898376"/>
                  <a:pt x="7069946" y="870944"/>
                  <a:pt x="7063811" y="844361"/>
                </a:cubicBezTo>
                <a:cubicBezTo>
                  <a:pt x="7058324" y="820584"/>
                  <a:pt x="7048377" y="798062"/>
                  <a:pt x="7040661" y="774913"/>
                </a:cubicBezTo>
                <a:lnTo>
                  <a:pt x="7029087" y="740189"/>
                </a:lnTo>
                <a:lnTo>
                  <a:pt x="6971213" y="566569"/>
                </a:lnTo>
                <a:lnTo>
                  <a:pt x="6948064" y="497121"/>
                </a:lnTo>
                <a:cubicBezTo>
                  <a:pt x="6944206" y="485546"/>
                  <a:pt x="6943257" y="472549"/>
                  <a:pt x="6936489" y="462397"/>
                </a:cubicBezTo>
                <a:lnTo>
                  <a:pt x="6890190" y="392949"/>
                </a:lnTo>
                <a:cubicBezTo>
                  <a:pt x="6869818" y="331830"/>
                  <a:pt x="6885384" y="368377"/>
                  <a:pt x="6832317" y="288776"/>
                </a:cubicBezTo>
                <a:cubicBezTo>
                  <a:pt x="6824601" y="277201"/>
                  <a:pt x="6813567" y="267249"/>
                  <a:pt x="6809168" y="254052"/>
                </a:cubicBezTo>
                <a:cubicBezTo>
                  <a:pt x="6805310" y="242477"/>
                  <a:pt x="6803049" y="230241"/>
                  <a:pt x="6797593" y="219328"/>
                </a:cubicBezTo>
                <a:cubicBezTo>
                  <a:pt x="6787565" y="199272"/>
                  <a:pt x="6769239" y="175811"/>
                  <a:pt x="6751294" y="161455"/>
                </a:cubicBezTo>
                <a:cubicBezTo>
                  <a:pt x="6711988" y="130011"/>
                  <a:pt x="6702189" y="133512"/>
                  <a:pt x="6647122" y="115156"/>
                </a:cubicBezTo>
                <a:lnTo>
                  <a:pt x="6577674" y="92007"/>
                </a:lnTo>
                <a:lnTo>
                  <a:pt x="6485076" y="80432"/>
                </a:lnTo>
                <a:cubicBezTo>
                  <a:pt x="6458034" y="76826"/>
                  <a:pt x="6430964" y="73342"/>
                  <a:pt x="6404054" y="68857"/>
                </a:cubicBezTo>
                <a:cubicBezTo>
                  <a:pt x="6384648" y="65623"/>
                  <a:pt x="6365656" y="60065"/>
                  <a:pt x="6346180" y="57283"/>
                </a:cubicBezTo>
                <a:cubicBezTo>
                  <a:pt x="6311593" y="52342"/>
                  <a:pt x="6276676" y="50042"/>
                  <a:pt x="6242008" y="45708"/>
                </a:cubicBezTo>
                <a:cubicBezTo>
                  <a:pt x="6214937" y="42324"/>
                  <a:pt x="6188225" y="35646"/>
                  <a:pt x="6160985" y="34133"/>
                </a:cubicBezTo>
                <a:cubicBezTo>
                  <a:pt x="6049202" y="27923"/>
                  <a:pt x="5937208" y="26417"/>
                  <a:pt x="5825319" y="22559"/>
                </a:cubicBezTo>
                <a:cubicBezTo>
                  <a:pt x="5505754" y="-17388"/>
                  <a:pt x="5713897" y="4233"/>
                  <a:pt x="5026666" y="22559"/>
                </a:cubicBezTo>
                <a:cubicBezTo>
                  <a:pt x="4972533" y="24003"/>
                  <a:pt x="4918751" y="32564"/>
                  <a:pt x="4864621" y="34133"/>
                </a:cubicBezTo>
                <a:cubicBezTo>
                  <a:pt x="4652472" y="40282"/>
                  <a:pt x="4440216" y="41850"/>
                  <a:pt x="4228013" y="45708"/>
                </a:cubicBezTo>
                <a:cubicBezTo>
                  <a:pt x="4212580" y="53424"/>
                  <a:pt x="4196071" y="59286"/>
                  <a:pt x="4181714" y="68857"/>
                </a:cubicBezTo>
                <a:cubicBezTo>
                  <a:pt x="4172634" y="74910"/>
                  <a:pt x="4167645" y="85954"/>
                  <a:pt x="4158565" y="92007"/>
                </a:cubicBezTo>
                <a:cubicBezTo>
                  <a:pt x="4144208" y="101578"/>
                  <a:pt x="4127349" y="106776"/>
                  <a:pt x="4112266" y="115156"/>
                </a:cubicBezTo>
                <a:cubicBezTo>
                  <a:pt x="4092600" y="126081"/>
                  <a:pt x="4073470" y="137956"/>
                  <a:pt x="4054393" y="149880"/>
                </a:cubicBezTo>
                <a:cubicBezTo>
                  <a:pt x="4042596" y="157253"/>
                  <a:pt x="4032112" y="166809"/>
                  <a:pt x="4019669" y="173030"/>
                </a:cubicBezTo>
                <a:cubicBezTo>
                  <a:pt x="3889795" y="237967"/>
                  <a:pt x="4107272" y="111396"/>
                  <a:pt x="3938646" y="207754"/>
                </a:cubicBezTo>
                <a:cubicBezTo>
                  <a:pt x="3892429" y="234164"/>
                  <a:pt x="3898690" y="240758"/>
                  <a:pt x="3846049" y="277202"/>
                </a:cubicBezTo>
                <a:cubicBezTo>
                  <a:pt x="3816122" y="297920"/>
                  <a:pt x="3782570" y="313236"/>
                  <a:pt x="3753451" y="335075"/>
                </a:cubicBezTo>
                <a:cubicBezTo>
                  <a:pt x="3738018" y="346650"/>
                  <a:pt x="3721491" y="356894"/>
                  <a:pt x="3707152" y="369799"/>
                </a:cubicBezTo>
                <a:cubicBezTo>
                  <a:pt x="3682818" y="391700"/>
                  <a:pt x="3660853" y="416098"/>
                  <a:pt x="3637704" y="439247"/>
                </a:cubicBezTo>
                <a:cubicBezTo>
                  <a:pt x="3629988" y="446964"/>
                  <a:pt x="3623635" y="456344"/>
                  <a:pt x="3614555" y="462397"/>
                </a:cubicBezTo>
                <a:lnTo>
                  <a:pt x="3579831" y="485546"/>
                </a:lnTo>
                <a:cubicBezTo>
                  <a:pt x="3572115" y="497121"/>
                  <a:pt x="3565372" y="509407"/>
                  <a:pt x="3556682" y="520270"/>
                </a:cubicBezTo>
                <a:cubicBezTo>
                  <a:pt x="3549865" y="528791"/>
                  <a:pt x="3539951" y="534593"/>
                  <a:pt x="3533532" y="543419"/>
                </a:cubicBezTo>
                <a:cubicBezTo>
                  <a:pt x="3508986" y="577170"/>
                  <a:pt x="3487233" y="612868"/>
                  <a:pt x="3464084" y="647592"/>
                </a:cubicBezTo>
                <a:cubicBezTo>
                  <a:pt x="3456368" y="659167"/>
                  <a:pt x="3447156" y="669874"/>
                  <a:pt x="3440935" y="682316"/>
                </a:cubicBezTo>
                <a:cubicBezTo>
                  <a:pt x="3433218" y="697749"/>
                  <a:pt x="3426346" y="713633"/>
                  <a:pt x="3417785" y="728614"/>
                </a:cubicBezTo>
                <a:cubicBezTo>
                  <a:pt x="3410883" y="740692"/>
                  <a:pt x="3400857" y="750896"/>
                  <a:pt x="3394636" y="763338"/>
                </a:cubicBezTo>
                <a:cubicBezTo>
                  <a:pt x="3389180" y="774251"/>
                  <a:pt x="3388517" y="787149"/>
                  <a:pt x="3383061" y="798062"/>
                </a:cubicBezTo>
                <a:cubicBezTo>
                  <a:pt x="3376840" y="810505"/>
                  <a:pt x="3366133" y="820344"/>
                  <a:pt x="3359912" y="832787"/>
                </a:cubicBezTo>
                <a:cubicBezTo>
                  <a:pt x="3354456" y="843700"/>
                  <a:pt x="3352621" y="856087"/>
                  <a:pt x="3348337" y="867511"/>
                </a:cubicBezTo>
                <a:cubicBezTo>
                  <a:pt x="3341042" y="886965"/>
                  <a:pt x="3334480" y="906801"/>
                  <a:pt x="3325188" y="925384"/>
                </a:cubicBezTo>
                <a:cubicBezTo>
                  <a:pt x="3318967" y="937826"/>
                  <a:pt x="3309755" y="948533"/>
                  <a:pt x="3302038" y="960108"/>
                </a:cubicBezTo>
                <a:cubicBezTo>
                  <a:pt x="3294322" y="990974"/>
                  <a:pt x="3295258" y="1025424"/>
                  <a:pt x="3278889" y="1052706"/>
                </a:cubicBezTo>
                <a:cubicBezTo>
                  <a:pt x="3224265" y="1143745"/>
                  <a:pt x="3194830" y="1195506"/>
                  <a:pt x="3116844" y="1295774"/>
                </a:cubicBezTo>
                <a:cubicBezTo>
                  <a:pt x="3089836" y="1330498"/>
                  <a:pt x="3061776" y="1364428"/>
                  <a:pt x="3035821" y="1399946"/>
                </a:cubicBezTo>
                <a:cubicBezTo>
                  <a:pt x="2669599" y="1901093"/>
                  <a:pt x="3191566" y="1250760"/>
                  <a:pt x="2376064" y="2210174"/>
                </a:cubicBezTo>
                <a:cubicBezTo>
                  <a:pt x="2353026" y="2237277"/>
                  <a:pt x="2328997" y="2263550"/>
                  <a:pt x="2306616" y="2291197"/>
                </a:cubicBezTo>
                <a:cubicBezTo>
                  <a:pt x="2263394" y="2344589"/>
                  <a:pt x="2226607" y="2403439"/>
                  <a:pt x="2179294" y="2453242"/>
                </a:cubicBezTo>
                <a:cubicBezTo>
                  <a:pt x="2105988" y="2530407"/>
                  <a:pt x="2023236" y="2599589"/>
                  <a:pt x="1959375" y="2684736"/>
                </a:cubicBezTo>
                <a:cubicBezTo>
                  <a:pt x="1894226" y="2771601"/>
                  <a:pt x="1891395" y="2779560"/>
                  <a:pt x="1820479" y="2858356"/>
                </a:cubicBezTo>
                <a:cubicBezTo>
                  <a:pt x="1809529" y="2870523"/>
                  <a:pt x="1796534" y="2880761"/>
                  <a:pt x="1785755" y="2893080"/>
                </a:cubicBezTo>
                <a:cubicBezTo>
                  <a:pt x="1769487" y="2911672"/>
                  <a:pt x="1755869" y="2932489"/>
                  <a:pt x="1739456" y="2950954"/>
                </a:cubicBezTo>
                <a:cubicBezTo>
                  <a:pt x="1724956" y="2967266"/>
                  <a:pt x="1707529" y="2980827"/>
                  <a:pt x="1693157" y="2997252"/>
                </a:cubicBezTo>
                <a:cubicBezTo>
                  <a:pt x="1680454" y="3011770"/>
                  <a:pt x="1670988" y="3028904"/>
                  <a:pt x="1658433" y="3043551"/>
                </a:cubicBezTo>
                <a:cubicBezTo>
                  <a:pt x="1647780" y="3055979"/>
                  <a:pt x="1634188" y="3065700"/>
                  <a:pt x="1623709" y="3078275"/>
                </a:cubicBezTo>
                <a:cubicBezTo>
                  <a:pt x="1614803" y="3088962"/>
                  <a:pt x="1609250" y="3102136"/>
                  <a:pt x="1600560" y="3112999"/>
                </a:cubicBezTo>
                <a:cubicBezTo>
                  <a:pt x="1586205" y="3130944"/>
                  <a:pt x="1562743" y="3149270"/>
                  <a:pt x="1542687" y="3159298"/>
                </a:cubicBezTo>
                <a:cubicBezTo>
                  <a:pt x="1524103" y="3168590"/>
                  <a:pt x="1503053" y="3172498"/>
                  <a:pt x="1484813" y="3182447"/>
                </a:cubicBezTo>
                <a:cubicBezTo>
                  <a:pt x="1460388" y="3195770"/>
                  <a:pt x="1435038" y="3209073"/>
                  <a:pt x="1415365" y="3228746"/>
                </a:cubicBezTo>
                <a:cubicBezTo>
                  <a:pt x="1342603" y="3301508"/>
                  <a:pt x="1207213" y="3431759"/>
                  <a:pt x="1137573" y="3518113"/>
                </a:cubicBezTo>
                <a:cubicBezTo>
                  <a:pt x="346864" y="4498592"/>
                  <a:pt x="896053" y="3815227"/>
                  <a:pt x="558838" y="4270468"/>
                </a:cubicBezTo>
                <a:cubicBezTo>
                  <a:pt x="521172" y="4321317"/>
                  <a:pt x="477659" y="4367935"/>
                  <a:pt x="443092" y="4420938"/>
                </a:cubicBezTo>
                <a:cubicBezTo>
                  <a:pt x="385218" y="4509677"/>
                  <a:pt x="333037" y="4602401"/>
                  <a:pt x="269471" y="4687156"/>
                </a:cubicBezTo>
                <a:cubicBezTo>
                  <a:pt x="257896" y="4702589"/>
                  <a:pt x="245728" y="4717594"/>
                  <a:pt x="234747" y="4733455"/>
                </a:cubicBezTo>
                <a:cubicBezTo>
                  <a:pt x="210992" y="4767768"/>
                  <a:pt x="189054" y="4803314"/>
                  <a:pt x="165299" y="4837627"/>
                </a:cubicBezTo>
                <a:cubicBezTo>
                  <a:pt x="154318" y="4853488"/>
                  <a:pt x="141638" y="4868122"/>
                  <a:pt x="130575" y="4883926"/>
                </a:cubicBezTo>
                <a:cubicBezTo>
                  <a:pt x="65967" y="4976223"/>
                  <a:pt x="109379" y="4928271"/>
                  <a:pt x="49552" y="4988098"/>
                </a:cubicBezTo>
                <a:cubicBezTo>
                  <a:pt x="34119" y="4984240"/>
                  <a:pt x="-12654" y="4976523"/>
                  <a:pt x="3254" y="4976523"/>
                </a:cubicBezTo>
                <a:cubicBezTo>
                  <a:pt x="34360" y="4976523"/>
                  <a:pt x="65247" y="4982533"/>
                  <a:pt x="95851" y="4988098"/>
                </a:cubicBezTo>
                <a:cubicBezTo>
                  <a:pt x="107855" y="4990281"/>
                  <a:pt x="118395" y="4998957"/>
                  <a:pt x="130575" y="4999673"/>
                </a:cubicBezTo>
                <a:lnTo>
                  <a:pt x="315770" y="4988098"/>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A97C38D-D7EE-7E4D-8055-87452075CD40}"/>
              </a:ext>
            </a:extLst>
          </p:cNvPr>
          <p:cNvSpPr/>
          <p:nvPr/>
        </p:nvSpPr>
        <p:spPr>
          <a:xfrm>
            <a:off x="3380707" y="2763982"/>
            <a:ext cx="3820193" cy="346017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973B383-F626-6E41-9688-E661953E5702}"/>
              </a:ext>
            </a:extLst>
          </p:cNvPr>
          <p:cNvSpPr txBox="1"/>
          <p:nvPr/>
        </p:nvSpPr>
        <p:spPr>
          <a:xfrm>
            <a:off x="405245" y="351497"/>
            <a:ext cx="11644063" cy="3970318"/>
          </a:xfrm>
          <a:prstGeom prst="rect">
            <a:avLst/>
          </a:prstGeom>
          <a:noFill/>
        </p:spPr>
        <p:txBody>
          <a:bodyPr wrap="square" rtlCol="0">
            <a:spAutoFit/>
          </a:bodyPr>
          <a:lstStyle/>
          <a:p>
            <a:r>
              <a:rPr lang="en-US" sz="3600" b="1" dirty="0">
                <a:solidFill>
                  <a:schemeClr val="bg1"/>
                </a:solidFill>
              </a:rPr>
              <a:t>Century will</a:t>
            </a:r>
          </a:p>
          <a:p>
            <a:r>
              <a:rPr lang="en-US" sz="3600" b="1" dirty="0">
                <a:solidFill>
                  <a:schemeClr val="bg1"/>
                </a:solidFill>
              </a:rPr>
              <a:t>Provide the Reading Appeals Test</a:t>
            </a:r>
          </a:p>
          <a:p>
            <a:r>
              <a:rPr lang="en-US" sz="3600" b="1" dirty="0">
                <a:solidFill>
                  <a:schemeClr val="bg1"/>
                </a:solidFill>
              </a:rPr>
              <a:t>Provide the English Placement Exam</a:t>
            </a:r>
          </a:p>
          <a:p>
            <a:r>
              <a:rPr lang="en-US" sz="3600" b="1" dirty="0">
                <a:solidFill>
                  <a:schemeClr val="bg1"/>
                </a:solidFill>
              </a:rPr>
              <a:t>Provide the Accuplacer Test</a:t>
            </a:r>
          </a:p>
          <a:p>
            <a:r>
              <a:rPr lang="en-US" sz="3600" b="1" dirty="0">
                <a:solidFill>
                  <a:schemeClr val="bg1"/>
                </a:solidFill>
              </a:rPr>
              <a:t>Allow </a:t>
            </a:r>
            <a:r>
              <a:rPr lang="en-US" sz="3600" b="1" u="sng" dirty="0">
                <a:solidFill>
                  <a:schemeClr val="bg1"/>
                </a:solidFill>
              </a:rPr>
              <a:t>eligible</a:t>
            </a:r>
            <a:r>
              <a:rPr lang="en-US" sz="3600" b="1" dirty="0">
                <a:solidFill>
                  <a:schemeClr val="bg1"/>
                </a:solidFill>
              </a:rPr>
              <a:t> students to enter </a:t>
            </a:r>
          </a:p>
          <a:p>
            <a:r>
              <a:rPr lang="en-US" sz="3600" b="1" dirty="0">
                <a:solidFill>
                  <a:schemeClr val="bg1"/>
                </a:solidFill>
              </a:rPr>
              <a:t>Comp I or English Express </a:t>
            </a:r>
          </a:p>
          <a:p>
            <a:r>
              <a:rPr lang="en-US" sz="3600" b="1" dirty="0">
                <a:solidFill>
                  <a:schemeClr val="bg1"/>
                </a:solidFill>
              </a:rPr>
              <a:t>WITHOUT REMEDIATION </a:t>
            </a:r>
          </a:p>
        </p:txBody>
      </p:sp>
    </p:spTree>
    <p:extLst>
      <p:ext uri="{BB962C8B-B14F-4D97-AF65-F5344CB8AC3E}">
        <p14:creationId xmlns:p14="http://schemas.microsoft.com/office/powerpoint/2010/main" val="34014157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92428" y="4463506"/>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pic>
        <p:nvPicPr>
          <p:cNvPr id="14" name="Picture 13">
            <a:extLst>
              <a:ext uri="{FF2B5EF4-FFF2-40B4-BE49-F238E27FC236}">
                <a16:creationId xmlns:a16="http://schemas.microsoft.com/office/drawing/2014/main" id="{A1113213-FA8A-A14A-9556-5FCFE4F2A520}"/>
              </a:ext>
            </a:extLst>
          </p:cNvPr>
          <p:cNvPicPr>
            <a:picLocks noChangeAspect="1"/>
          </p:cNvPicPr>
          <p:nvPr/>
        </p:nvPicPr>
        <p:blipFill>
          <a:blip r:embed="rId4"/>
          <a:stretch>
            <a:fillRect/>
          </a:stretch>
        </p:blipFill>
        <p:spPr>
          <a:xfrm>
            <a:off x="2110439" y="3362452"/>
            <a:ext cx="654681" cy="2843677"/>
          </a:xfrm>
          <a:prstGeom prst="rect">
            <a:avLst/>
          </a:prstGeom>
        </p:spPr>
      </p:pic>
      <p:pic>
        <p:nvPicPr>
          <p:cNvPr id="16" name="Picture 15">
            <a:extLst>
              <a:ext uri="{FF2B5EF4-FFF2-40B4-BE49-F238E27FC236}">
                <a16:creationId xmlns:a16="http://schemas.microsoft.com/office/drawing/2014/main" id="{F8183858-9668-A047-B781-300FE76F9CD3}"/>
              </a:ext>
            </a:extLst>
          </p:cNvPr>
          <p:cNvPicPr>
            <a:picLocks noChangeAspect="1"/>
          </p:cNvPicPr>
          <p:nvPr/>
        </p:nvPicPr>
        <p:blipFill>
          <a:blip r:embed="rId5"/>
          <a:stretch>
            <a:fillRect/>
          </a:stretch>
        </p:blipFill>
        <p:spPr>
          <a:xfrm>
            <a:off x="2981800" y="3387687"/>
            <a:ext cx="724145" cy="2852929"/>
          </a:xfrm>
          <a:prstGeom prst="rect">
            <a:avLst/>
          </a:prstGeom>
        </p:spPr>
      </p:pic>
      <p:pic>
        <p:nvPicPr>
          <p:cNvPr id="17" name="Picture 16">
            <a:extLst>
              <a:ext uri="{FF2B5EF4-FFF2-40B4-BE49-F238E27FC236}">
                <a16:creationId xmlns:a16="http://schemas.microsoft.com/office/drawing/2014/main" id="{1B5ACB0F-6DF9-AD49-9522-0AA3AD3A5237}"/>
              </a:ext>
            </a:extLst>
          </p:cNvPr>
          <p:cNvPicPr>
            <a:picLocks noChangeAspect="1"/>
          </p:cNvPicPr>
          <p:nvPr/>
        </p:nvPicPr>
        <p:blipFill>
          <a:blip r:embed="rId4"/>
          <a:stretch>
            <a:fillRect/>
          </a:stretch>
        </p:blipFill>
        <p:spPr>
          <a:xfrm>
            <a:off x="3711485" y="3410818"/>
            <a:ext cx="525342" cy="2843677"/>
          </a:xfrm>
          <a:prstGeom prst="rect">
            <a:avLst/>
          </a:prstGeom>
        </p:spPr>
      </p:pic>
      <p:pic>
        <p:nvPicPr>
          <p:cNvPr id="18" name="Picture 17">
            <a:extLst>
              <a:ext uri="{FF2B5EF4-FFF2-40B4-BE49-F238E27FC236}">
                <a16:creationId xmlns:a16="http://schemas.microsoft.com/office/drawing/2014/main" id="{3D378ABC-B89A-7F43-B533-92C963633681}"/>
              </a:ext>
            </a:extLst>
          </p:cNvPr>
          <p:cNvPicPr>
            <a:picLocks noChangeAspect="1"/>
          </p:cNvPicPr>
          <p:nvPr/>
        </p:nvPicPr>
        <p:blipFill>
          <a:blip r:embed="rId5"/>
          <a:stretch>
            <a:fillRect/>
          </a:stretch>
        </p:blipFill>
        <p:spPr>
          <a:xfrm>
            <a:off x="4582576" y="3410818"/>
            <a:ext cx="724145" cy="2852929"/>
          </a:xfrm>
          <a:prstGeom prst="rect">
            <a:avLst/>
          </a:prstGeom>
        </p:spPr>
      </p:pic>
      <p:pic>
        <p:nvPicPr>
          <p:cNvPr id="19" name="Picture 18">
            <a:extLst>
              <a:ext uri="{FF2B5EF4-FFF2-40B4-BE49-F238E27FC236}">
                <a16:creationId xmlns:a16="http://schemas.microsoft.com/office/drawing/2014/main" id="{56FACA7E-02F4-0744-BD5A-A05322E37CAA}"/>
              </a:ext>
            </a:extLst>
          </p:cNvPr>
          <p:cNvPicPr>
            <a:picLocks noChangeAspect="1"/>
          </p:cNvPicPr>
          <p:nvPr/>
        </p:nvPicPr>
        <p:blipFill>
          <a:blip r:embed="rId4"/>
          <a:stretch>
            <a:fillRect/>
          </a:stretch>
        </p:blipFill>
        <p:spPr>
          <a:xfrm>
            <a:off x="5211530" y="3410817"/>
            <a:ext cx="654681" cy="2843677"/>
          </a:xfrm>
          <a:prstGeom prst="rect">
            <a:avLst/>
          </a:prstGeom>
        </p:spPr>
      </p:pic>
      <p:pic>
        <p:nvPicPr>
          <p:cNvPr id="20" name="Picture 19">
            <a:extLst>
              <a:ext uri="{FF2B5EF4-FFF2-40B4-BE49-F238E27FC236}">
                <a16:creationId xmlns:a16="http://schemas.microsoft.com/office/drawing/2014/main" id="{72E8DAC3-53FC-4946-A852-6CBAC6CD2E80}"/>
              </a:ext>
            </a:extLst>
          </p:cNvPr>
          <p:cNvPicPr>
            <a:picLocks noChangeAspect="1"/>
          </p:cNvPicPr>
          <p:nvPr/>
        </p:nvPicPr>
        <p:blipFill>
          <a:blip r:embed="rId4"/>
          <a:stretch>
            <a:fillRect/>
          </a:stretch>
        </p:blipFill>
        <p:spPr>
          <a:xfrm>
            <a:off x="6686945" y="3401566"/>
            <a:ext cx="654681" cy="2843677"/>
          </a:xfrm>
          <a:prstGeom prst="rect">
            <a:avLst/>
          </a:prstGeom>
        </p:spPr>
      </p:pic>
      <p:pic>
        <p:nvPicPr>
          <p:cNvPr id="21" name="Picture 20">
            <a:extLst>
              <a:ext uri="{FF2B5EF4-FFF2-40B4-BE49-F238E27FC236}">
                <a16:creationId xmlns:a16="http://schemas.microsoft.com/office/drawing/2014/main" id="{8E832E5C-5B57-B24E-881A-165F93002333}"/>
              </a:ext>
            </a:extLst>
          </p:cNvPr>
          <p:cNvPicPr>
            <a:picLocks noChangeAspect="1"/>
          </p:cNvPicPr>
          <p:nvPr/>
        </p:nvPicPr>
        <p:blipFill>
          <a:blip r:embed="rId4"/>
          <a:stretch>
            <a:fillRect/>
          </a:stretch>
        </p:blipFill>
        <p:spPr>
          <a:xfrm>
            <a:off x="8182622" y="3392314"/>
            <a:ext cx="654681" cy="2843677"/>
          </a:xfrm>
          <a:prstGeom prst="rect">
            <a:avLst/>
          </a:prstGeom>
        </p:spPr>
      </p:pic>
      <p:pic>
        <p:nvPicPr>
          <p:cNvPr id="22" name="Picture 21">
            <a:extLst>
              <a:ext uri="{FF2B5EF4-FFF2-40B4-BE49-F238E27FC236}">
                <a16:creationId xmlns:a16="http://schemas.microsoft.com/office/drawing/2014/main" id="{0086E02A-483B-044E-B6B9-040910D39ACF}"/>
              </a:ext>
            </a:extLst>
          </p:cNvPr>
          <p:cNvPicPr>
            <a:picLocks noChangeAspect="1"/>
          </p:cNvPicPr>
          <p:nvPr/>
        </p:nvPicPr>
        <p:blipFill>
          <a:blip r:embed="rId5"/>
          <a:stretch>
            <a:fillRect/>
          </a:stretch>
        </p:blipFill>
        <p:spPr>
          <a:xfrm>
            <a:off x="6096489" y="3410818"/>
            <a:ext cx="724145" cy="2852929"/>
          </a:xfrm>
          <a:prstGeom prst="rect">
            <a:avLst/>
          </a:prstGeom>
        </p:spPr>
      </p:pic>
      <p:pic>
        <p:nvPicPr>
          <p:cNvPr id="23" name="Picture 22">
            <a:extLst>
              <a:ext uri="{FF2B5EF4-FFF2-40B4-BE49-F238E27FC236}">
                <a16:creationId xmlns:a16="http://schemas.microsoft.com/office/drawing/2014/main" id="{AAA88714-0924-3040-BAC3-D2D1583BD418}"/>
              </a:ext>
            </a:extLst>
          </p:cNvPr>
          <p:cNvPicPr>
            <a:picLocks noChangeAspect="1"/>
          </p:cNvPicPr>
          <p:nvPr/>
        </p:nvPicPr>
        <p:blipFill>
          <a:blip r:embed="rId5"/>
          <a:stretch>
            <a:fillRect/>
          </a:stretch>
        </p:blipFill>
        <p:spPr>
          <a:xfrm>
            <a:off x="7610402" y="3392314"/>
            <a:ext cx="724145" cy="2852929"/>
          </a:xfrm>
          <a:prstGeom prst="rect">
            <a:avLst/>
          </a:prstGeom>
        </p:spPr>
      </p:pic>
      <p:pic>
        <p:nvPicPr>
          <p:cNvPr id="24" name="Picture 23">
            <a:extLst>
              <a:ext uri="{FF2B5EF4-FFF2-40B4-BE49-F238E27FC236}">
                <a16:creationId xmlns:a16="http://schemas.microsoft.com/office/drawing/2014/main" id="{86CBB7D2-7ACA-FA42-B6C0-7AAA3D12FB68}"/>
              </a:ext>
            </a:extLst>
          </p:cNvPr>
          <p:cNvPicPr>
            <a:picLocks noChangeAspect="1"/>
          </p:cNvPicPr>
          <p:nvPr/>
        </p:nvPicPr>
        <p:blipFill>
          <a:blip r:embed="rId5"/>
          <a:stretch>
            <a:fillRect/>
          </a:stretch>
        </p:blipFill>
        <p:spPr>
          <a:xfrm>
            <a:off x="9086070" y="3336061"/>
            <a:ext cx="724145" cy="2852929"/>
          </a:xfrm>
          <a:prstGeom prst="rect">
            <a:avLst/>
          </a:prstGeom>
        </p:spPr>
      </p:pic>
      <p:sp>
        <p:nvSpPr>
          <p:cNvPr id="25" name="TextBox 24">
            <a:extLst>
              <a:ext uri="{FF2B5EF4-FFF2-40B4-BE49-F238E27FC236}">
                <a16:creationId xmlns:a16="http://schemas.microsoft.com/office/drawing/2014/main" id="{C5401F7A-7EB1-8144-AEAD-206B9F34252B}"/>
              </a:ext>
            </a:extLst>
          </p:cNvPr>
          <p:cNvSpPr txBox="1"/>
          <p:nvPr/>
        </p:nvSpPr>
        <p:spPr>
          <a:xfrm rot="16200000">
            <a:off x="2130339" y="5313888"/>
            <a:ext cx="732060" cy="369332"/>
          </a:xfrm>
          <a:prstGeom prst="rect">
            <a:avLst/>
          </a:prstGeom>
          <a:noFill/>
        </p:spPr>
        <p:txBody>
          <a:bodyPr wrap="none" rtlCol="0">
            <a:spAutoFit/>
          </a:bodyPr>
          <a:lstStyle/>
          <a:p>
            <a:r>
              <a:rPr lang="en-US" dirty="0"/>
              <a:t>Detail</a:t>
            </a:r>
          </a:p>
        </p:txBody>
      </p:sp>
      <p:sp>
        <p:nvSpPr>
          <p:cNvPr id="30" name="Rectangle 29">
            <a:extLst>
              <a:ext uri="{FF2B5EF4-FFF2-40B4-BE49-F238E27FC236}">
                <a16:creationId xmlns:a16="http://schemas.microsoft.com/office/drawing/2014/main" id="{E62B798C-B017-AD40-B4FC-02BA5A1D02ED}"/>
              </a:ext>
            </a:extLst>
          </p:cNvPr>
          <p:cNvSpPr/>
          <p:nvPr/>
        </p:nvSpPr>
        <p:spPr>
          <a:xfrm rot="16200000">
            <a:off x="3669861" y="5365895"/>
            <a:ext cx="732060" cy="369332"/>
          </a:xfrm>
          <a:prstGeom prst="rect">
            <a:avLst/>
          </a:prstGeom>
        </p:spPr>
        <p:txBody>
          <a:bodyPr wrap="none">
            <a:spAutoFit/>
          </a:bodyPr>
          <a:lstStyle/>
          <a:p>
            <a:r>
              <a:rPr lang="en-US" dirty="0"/>
              <a:t>Detail</a:t>
            </a:r>
          </a:p>
        </p:txBody>
      </p:sp>
      <p:sp>
        <p:nvSpPr>
          <p:cNvPr id="31" name="Rectangle 30">
            <a:extLst>
              <a:ext uri="{FF2B5EF4-FFF2-40B4-BE49-F238E27FC236}">
                <a16:creationId xmlns:a16="http://schemas.microsoft.com/office/drawing/2014/main" id="{F7E974E3-F4DF-A64A-95E8-4F04EFE6E0AE}"/>
              </a:ext>
            </a:extLst>
          </p:cNvPr>
          <p:cNvSpPr/>
          <p:nvPr/>
        </p:nvSpPr>
        <p:spPr>
          <a:xfrm rot="16200000">
            <a:off x="4426854" y="5365894"/>
            <a:ext cx="732060" cy="369332"/>
          </a:xfrm>
          <a:prstGeom prst="rect">
            <a:avLst/>
          </a:prstGeom>
        </p:spPr>
        <p:txBody>
          <a:bodyPr wrap="none">
            <a:spAutoFit/>
          </a:bodyPr>
          <a:lstStyle/>
          <a:p>
            <a:r>
              <a:rPr lang="en-US" dirty="0"/>
              <a:t>Detail</a:t>
            </a:r>
          </a:p>
        </p:txBody>
      </p:sp>
      <p:sp>
        <p:nvSpPr>
          <p:cNvPr id="32" name="Rectangle 31">
            <a:extLst>
              <a:ext uri="{FF2B5EF4-FFF2-40B4-BE49-F238E27FC236}">
                <a16:creationId xmlns:a16="http://schemas.microsoft.com/office/drawing/2014/main" id="{60E00D51-436A-D547-87D0-AE48EADF6E6C}"/>
              </a:ext>
            </a:extLst>
          </p:cNvPr>
          <p:cNvSpPr/>
          <p:nvPr/>
        </p:nvSpPr>
        <p:spPr>
          <a:xfrm rot="16200000">
            <a:off x="5266886" y="5365893"/>
            <a:ext cx="732060" cy="369332"/>
          </a:xfrm>
          <a:prstGeom prst="rect">
            <a:avLst/>
          </a:prstGeom>
        </p:spPr>
        <p:txBody>
          <a:bodyPr wrap="none">
            <a:spAutoFit/>
          </a:bodyPr>
          <a:lstStyle/>
          <a:p>
            <a:r>
              <a:rPr lang="en-US" dirty="0"/>
              <a:t>Detail</a:t>
            </a:r>
          </a:p>
        </p:txBody>
      </p:sp>
      <p:sp>
        <p:nvSpPr>
          <p:cNvPr id="33" name="Rectangle 32">
            <a:extLst>
              <a:ext uri="{FF2B5EF4-FFF2-40B4-BE49-F238E27FC236}">
                <a16:creationId xmlns:a16="http://schemas.microsoft.com/office/drawing/2014/main" id="{D0F5A5F8-1FFE-6F4C-BD7A-89078DDF4C8D}"/>
              </a:ext>
            </a:extLst>
          </p:cNvPr>
          <p:cNvSpPr/>
          <p:nvPr/>
        </p:nvSpPr>
        <p:spPr>
          <a:xfrm rot="16200000">
            <a:off x="5973673" y="5365892"/>
            <a:ext cx="732060" cy="369332"/>
          </a:xfrm>
          <a:prstGeom prst="rect">
            <a:avLst/>
          </a:prstGeom>
        </p:spPr>
        <p:txBody>
          <a:bodyPr wrap="none">
            <a:spAutoFit/>
          </a:bodyPr>
          <a:lstStyle/>
          <a:p>
            <a:r>
              <a:rPr lang="en-US" dirty="0"/>
              <a:t>Detail</a:t>
            </a:r>
          </a:p>
        </p:txBody>
      </p:sp>
      <p:sp>
        <p:nvSpPr>
          <p:cNvPr id="34" name="Rectangle 33">
            <a:extLst>
              <a:ext uri="{FF2B5EF4-FFF2-40B4-BE49-F238E27FC236}">
                <a16:creationId xmlns:a16="http://schemas.microsoft.com/office/drawing/2014/main" id="{B93A39BE-9FE5-764A-815D-2926A6DF8A74}"/>
              </a:ext>
            </a:extLst>
          </p:cNvPr>
          <p:cNvSpPr/>
          <p:nvPr/>
        </p:nvSpPr>
        <p:spPr>
          <a:xfrm rot="16200000">
            <a:off x="6656836" y="5365891"/>
            <a:ext cx="732060" cy="369332"/>
          </a:xfrm>
          <a:prstGeom prst="rect">
            <a:avLst/>
          </a:prstGeom>
        </p:spPr>
        <p:txBody>
          <a:bodyPr wrap="none">
            <a:spAutoFit/>
          </a:bodyPr>
          <a:lstStyle/>
          <a:p>
            <a:r>
              <a:rPr lang="en-US" dirty="0"/>
              <a:t>Detail</a:t>
            </a:r>
          </a:p>
        </p:txBody>
      </p:sp>
      <p:sp>
        <p:nvSpPr>
          <p:cNvPr id="35" name="Rectangle 34">
            <a:extLst>
              <a:ext uri="{FF2B5EF4-FFF2-40B4-BE49-F238E27FC236}">
                <a16:creationId xmlns:a16="http://schemas.microsoft.com/office/drawing/2014/main" id="{1C2A0076-3B62-B941-A9DA-8F8B3BC1527D}"/>
              </a:ext>
            </a:extLst>
          </p:cNvPr>
          <p:cNvSpPr/>
          <p:nvPr/>
        </p:nvSpPr>
        <p:spPr>
          <a:xfrm rot="16200000">
            <a:off x="7486632" y="5350707"/>
            <a:ext cx="732060" cy="369332"/>
          </a:xfrm>
          <a:prstGeom prst="rect">
            <a:avLst/>
          </a:prstGeom>
        </p:spPr>
        <p:txBody>
          <a:bodyPr wrap="none">
            <a:spAutoFit/>
          </a:bodyPr>
          <a:lstStyle/>
          <a:p>
            <a:r>
              <a:rPr lang="en-US" dirty="0"/>
              <a:t>Detail</a:t>
            </a:r>
          </a:p>
        </p:txBody>
      </p:sp>
      <p:sp>
        <p:nvSpPr>
          <p:cNvPr id="36" name="Rectangle 35">
            <a:extLst>
              <a:ext uri="{FF2B5EF4-FFF2-40B4-BE49-F238E27FC236}">
                <a16:creationId xmlns:a16="http://schemas.microsoft.com/office/drawing/2014/main" id="{F1428C54-C650-7447-BDB9-BDE393B08507}"/>
              </a:ext>
            </a:extLst>
          </p:cNvPr>
          <p:cNvSpPr/>
          <p:nvPr/>
        </p:nvSpPr>
        <p:spPr>
          <a:xfrm rot="16200000">
            <a:off x="2781332" y="5365890"/>
            <a:ext cx="732060" cy="369332"/>
          </a:xfrm>
          <a:prstGeom prst="rect">
            <a:avLst/>
          </a:prstGeom>
        </p:spPr>
        <p:txBody>
          <a:bodyPr wrap="none">
            <a:spAutoFit/>
          </a:bodyPr>
          <a:lstStyle/>
          <a:p>
            <a:r>
              <a:rPr lang="en-US" dirty="0"/>
              <a:t>Detail</a:t>
            </a:r>
          </a:p>
        </p:txBody>
      </p:sp>
      <p:sp>
        <p:nvSpPr>
          <p:cNvPr id="37" name="Rectangle 36">
            <a:extLst>
              <a:ext uri="{FF2B5EF4-FFF2-40B4-BE49-F238E27FC236}">
                <a16:creationId xmlns:a16="http://schemas.microsoft.com/office/drawing/2014/main" id="{0D57EC52-F53F-9449-8FF9-11BCEC9ADBD2}"/>
              </a:ext>
            </a:extLst>
          </p:cNvPr>
          <p:cNvSpPr/>
          <p:nvPr/>
        </p:nvSpPr>
        <p:spPr>
          <a:xfrm rot="16200000">
            <a:off x="8194676" y="5313888"/>
            <a:ext cx="732060" cy="369332"/>
          </a:xfrm>
          <a:prstGeom prst="rect">
            <a:avLst/>
          </a:prstGeom>
        </p:spPr>
        <p:txBody>
          <a:bodyPr wrap="none">
            <a:spAutoFit/>
          </a:bodyPr>
          <a:lstStyle/>
          <a:p>
            <a:r>
              <a:rPr lang="en-US" dirty="0"/>
              <a:t>Detail</a:t>
            </a:r>
          </a:p>
        </p:txBody>
      </p:sp>
      <p:sp>
        <p:nvSpPr>
          <p:cNvPr id="38" name="Rectangle 37">
            <a:extLst>
              <a:ext uri="{FF2B5EF4-FFF2-40B4-BE49-F238E27FC236}">
                <a16:creationId xmlns:a16="http://schemas.microsoft.com/office/drawing/2014/main" id="{6CE107DB-BE89-114E-AAD7-A3DF97BC0034}"/>
              </a:ext>
            </a:extLst>
          </p:cNvPr>
          <p:cNvSpPr/>
          <p:nvPr/>
        </p:nvSpPr>
        <p:spPr>
          <a:xfrm rot="16462957">
            <a:off x="8947796" y="5313888"/>
            <a:ext cx="732060" cy="369332"/>
          </a:xfrm>
          <a:prstGeom prst="rect">
            <a:avLst/>
          </a:prstGeom>
        </p:spPr>
        <p:txBody>
          <a:bodyPr wrap="none">
            <a:spAutoFit/>
          </a:bodyPr>
          <a:lstStyle/>
          <a:p>
            <a:r>
              <a:rPr lang="en-US" dirty="0"/>
              <a:t>Detail</a:t>
            </a:r>
          </a:p>
        </p:txBody>
      </p:sp>
      <p:sp>
        <p:nvSpPr>
          <p:cNvPr id="39" name="TextBox 38">
            <a:extLst>
              <a:ext uri="{FF2B5EF4-FFF2-40B4-BE49-F238E27FC236}">
                <a16:creationId xmlns:a16="http://schemas.microsoft.com/office/drawing/2014/main" id="{5A4929CC-3097-4E4F-A1F6-8142BC4B9193}"/>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2" name="Rectangle 1">
            <a:extLst>
              <a:ext uri="{FF2B5EF4-FFF2-40B4-BE49-F238E27FC236}">
                <a16:creationId xmlns:a16="http://schemas.microsoft.com/office/drawing/2014/main" id="{E3185DD5-CC99-A644-BC48-FD5B9AE9E411}"/>
              </a:ext>
            </a:extLst>
          </p:cNvPr>
          <p:cNvSpPr/>
          <p:nvPr/>
        </p:nvSpPr>
        <p:spPr>
          <a:xfrm>
            <a:off x="3705945" y="2539465"/>
            <a:ext cx="530882"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D67463D-2153-0849-AE14-1A110C90C4F8}"/>
              </a:ext>
            </a:extLst>
          </p:cNvPr>
          <p:cNvSpPr/>
          <p:nvPr/>
        </p:nvSpPr>
        <p:spPr>
          <a:xfrm>
            <a:off x="4616505" y="2530214"/>
            <a:ext cx="530882"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9EEE31C-3C66-A94D-B0F3-B7205F638535}"/>
              </a:ext>
            </a:extLst>
          </p:cNvPr>
          <p:cNvSpPr/>
          <p:nvPr/>
        </p:nvSpPr>
        <p:spPr>
          <a:xfrm>
            <a:off x="5119599" y="2481728"/>
            <a:ext cx="721034"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6605CDE-AA41-C248-B8C5-181707F88D7F}"/>
              </a:ext>
            </a:extLst>
          </p:cNvPr>
          <p:cNvSpPr/>
          <p:nvPr/>
        </p:nvSpPr>
        <p:spPr>
          <a:xfrm>
            <a:off x="6124361" y="2501384"/>
            <a:ext cx="530882"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6D193522-ED8F-414E-AF0C-5F8902404F61}"/>
              </a:ext>
            </a:extLst>
          </p:cNvPr>
          <p:cNvSpPr/>
          <p:nvPr/>
        </p:nvSpPr>
        <p:spPr>
          <a:xfrm>
            <a:off x="6482986" y="2501383"/>
            <a:ext cx="807951"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1F53046A-1BED-9C48-9E60-DE0587169875}"/>
              </a:ext>
            </a:extLst>
          </p:cNvPr>
          <p:cNvSpPr/>
          <p:nvPr/>
        </p:nvSpPr>
        <p:spPr>
          <a:xfrm>
            <a:off x="7601939" y="2472554"/>
            <a:ext cx="530882"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9E81E7F7-275C-7C4E-B0C4-6693B8EEEF61}"/>
              </a:ext>
            </a:extLst>
          </p:cNvPr>
          <p:cNvSpPr/>
          <p:nvPr/>
        </p:nvSpPr>
        <p:spPr>
          <a:xfrm>
            <a:off x="8008193" y="2461980"/>
            <a:ext cx="733941"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E19BF81-78DB-7A4E-89F6-851DB020448D}"/>
              </a:ext>
            </a:extLst>
          </p:cNvPr>
          <p:cNvSpPr/>
          <p:nvPr/>
        </p:nvSpPr>
        <p:spPr>
          <a:xfrm>
            <a:off x="9049669" y="2491100"/>
            <a:ext cx="823900"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A1F824D-A441-E141-BB43-149CDA90D908}"/>
              </a:ext>
            </a:extLst>
          </p:cNvPr>
          <p:cNvSpPr txBox="1"/>
          <p:nvPr/>
        </p:nvSpPr>
        <p:spPr>
          <a:xfrm>
            <a:off x="9424416" y="1182624"/>
            <a:ext cx="2814553" cy="1200329"/>
          </a:xfrm>
          <a:prstGeom prst="rect">
            <a:avLst/>
          </a:prstGeom>
          <a:noFill/>
        </p:spPr>
        <p:txBody>
          <a:bodyPr wrap="none" rtlCol="0">
            <a:spAutoFit/>
          </a:bodyPr>
          <a:lstStyle/>
          <a:p>
            <a:r>
              <a:rPr lang="en-US" b="1" dirty="0"/>
              <a:t>All supporting details in the</a:t>
            </a:r>
          </a:p>
          <a:p>
            <a:r>
              <a:rPr lang="en-US" b="1" dirty="0"/>
              <a:t>paragraphs support the </a:t>
            </a:r>
          </a:p>
          <a:p>
            <a:r>
              <a:rPr lang="en-US" b="1" dirty="0"/>
              <a:t>paragraph topic sentence</a:t>
            </a:r>
            <a:r>
              <a:rPr lang="en-US" dirty="0"/>
              <a:t>.</a:t>
            </a:r>
          </a:p>
          <a:p>
            <a:endParaRPr lang="en-US" dirty="0"/>
          </a:p>
        </p:txBody>
      </p:sp>
    </p:spTree>
    <p:extLst>
      <p:ext uri="{BB962C8B-B14F-4D97-AF65-F5344CB8AC3E}">
        <p14:creationId xmlns:p14="http://schemas.microsoft.com/office/powerpoint/2010/main" val="2254097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92428" y="4463506"/>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pic>
        <p:nvPicPr>
          <p:cNvPr id="14" name="Picture 13">
            <a:extLst>
              <a:ext uri="{FF2B5EF4-FFF2-40B4-BE49-F238E27FC236}">
                <a16:creationId xmlns:a16="http://schemas.microsoft.com/office/drawing/2014/main" id="{A1113213-FA8A-A14A-9556-5FCFE4F2A520}"/>
              </a:ext>
            </a:extLst>
          </p:cNvPr>
          <p:cNvPicPr>
            <a:picLocks noChangeAspect="1"/>
          </p:cNvPicPr>
          <p:nvPr/>
        </p:nvPicPr>
        <p:blipFill>
          <a:blip r:embed="rId4"/>
          <a:stretch>
            <a:fillRect/>
          </a:stretch>
        </p:blipFill>
        <p:spPr>
          <a:xfrm>
            <a:off x="2110439" y="3362452"/>
            <a:ext cx="654681" cy="2843677"/>
          </a:xfrm>
          <a:prstGeom prst="rect">
            <a:avLst/>
          </a:prstGeom>
        </p:spPr>
      </p:pic>
      <p:pic>
        <p:nvPicPr>
          <p:cNvPr id="16" name="Picture 15">
            <a:extLst>
              <a:ext uri="{FF2B5EF4-FFF2-40B4-BE49-F238E27FC236}">
                <a16:creationId xmlns:a16="http://schemas.microsoft.com/office/drawing/2014/main" id="{F8183858-9668-A047-B781-300FE76F9CD3}"/>
              </a:ext>
            </a:extLst>
          </p:cNvPr>
          <p:cNvPicPr>
            <a:picLocks noChangeAspect="1"/>
          </p:cNvPicPr>
          <p:nvPr/>
        </p:nvPicPr>
        <p:blipFill>
          <a:blip r:embed="rId5"/>
          <a:stretch>
            <a:fillRect/>
          </a:stretch>
        </p:blipFill>
        <p:spPr>
          <a:xfrm>
            <a:off x="2981800" y="3387687"/>
            <a:ext cx="724145" cy="2852929"/>
          </a:xfrm>
          <a:prstGeom prst="rect">
            <a:avLst/>
          </a:prstGeom>
        </p:spPr>
      </p:pic>
      <p:pic>
        <p:nvPicPr>
          <p:cNvPr id="17" name="Picture 16">
            <a:extLst>
              <a:ext uri="{FF2B5EF4-FFF2-40B4-BE49-F238E27FC236}">
                <a16:creationId xmlns:a16="http://schemas.microsoft.com/office/drawing/2014/main" id="{1B5ACB0F-6DF9-AD49-9522-0AA3AD3A5237}"/>
              </a:ext>
            </a:extLst>
          </p:cNvPr>
          <p:cNvPicPr>
            <a:picLocks noChangeAspect="1"/>
          </p:cNvPicPr>
          <p:nvPr/>
        </p:nvPicPr>
        <p:blipFill>
          <a:blip r:embed="rId4"/>
          <a:stretch>
            <a:fillRect/>
          </a:stretch>
        </p:blipFill>
        <p:spPr>
          <a:xfrm>
            <a:off x="3711485" y="3410818"/>
            <a:ext cx="525342" cy="2843677"/>
          </a:xfrm>
          <a:prstGeom prst="rect">
            <a:avLst/>
          </a:prstGeom>
        </p:spPr>
      </p:pic>
      <p:pic>
        <p:nvPicPr>
          <p:cNvPr id="18" name="Picture 17">
            <a:extLst>
              <a:ext uri="{FF2B5EF4-FFF2-40B4-BE49-F238E27FC236}">
                <a16:creationId xmlns:a16="http://schemas.microsoft.com/office/drawing/2014/main" id="{3D378ABC-B89A-7F43-B533-92C963633681}"/>
              </a:ext>
            </a:extLst>
          </p:cNvPr>
          <p:cNvPicPr>
            <a:picLocks noChangeAspect="1"/>
          </p:cNvPicPr>
          <p:nvPr/>
        </p:nvPicPr>
        <p:blipFill>
          <a:blip r:embed="rId5"/>
          <a:stretch>
            <a:fillRect/>
          </a:stretch>
        </p:blipFill>
        <p:spPr>
          <a:xfrm>
            <a:off x="4582576" y="3410818"/>
            <a:ext cx="724145" cy="2852929"/>
          </a:xfrm>
          <a:prstGeom prst="rect">
            <a:avLst/>
          </a:prstGeom>
        </p:spPr>
      </p:pic>
      <p:pic>
        <p:nvPicPr>
          <p:cNvPr id="19" name="Picture 18">
            <a:extLst>
              <a:ext uri="{FF2B5EF4-FFF2-40B4-BE49-F238E27FC236}">
                <a16:creationId xmlns:a16="http://schemas.microsoft.com/office/drawing/2014/main" id="{56FACA7E-02F4-0744-BD5A-A05322E37CAA}"/>
              </a:ext>
            </a:extLst>
          </p:cNvPr>
          <p:cNvPicPr>
            <a:picLocks noChangeAspect="1"/>
          </p:cNvPicPr>
          <p:nvPr/>
        </p:nvPicPr>
        <p:blipFill>
          <a:blip r:embed="rId4"/>
          <a:stretch>
            <a:fillRect/>
          </a:stretch>
        </p:blipFill>
        <p:spPr>
          <a:xfrm>
            <a:off x="5211530" y="3410817"/>
            <a:ext cx="654681" cy="2843677"/>
          </a:xfrm>
          <a:prstGeom prst="rect">
            <a:avLst/>
          </a:prstGeom>
        </p:spPr>
      </p:pic>
      <p:pic>
        <p:nvPicPr>
          <p:cNvPr id="20" name="Picture 19">
            <a:extLst>
              <a:ext uri="{FF2B5EF4-FFF2-40B4-BE49-F238E27FC236}">
                <a16:creationId xmlns:a16="http://schemas.microsoft.com/office/drawing/2014/main" id="{72E8DAC3-53FC-4946-A852-6CBAC6CD2E80}"/>
              </a:ext>
            </a:extLst>
          </p:cNvPr>
          <p:cNvPicPr>
            <a:picLocks noChangeAspect="1"/>
          </p:cNvPicPr>
          <p:nvPr/>
        </p:nvPicPr>
        <p:blipFill>
          <a:blip r:embed="rId4"/>
          <a:stretch>
            <a:fillRect/>
          </a:stretch>
        </p:blipFill>
        <p:spPr>
          <a:xfrm>
            <a:off x="6686945" y="3401566"/>
            <a:ext cx="654681" cy="2843677"/>
          </a:xfrm>
          <a:prstGeom prst="rect">
            <a:avLst/>
          </a:prstGeom>
        </p:spPr>
      </p:pic>
      <p:pic>
        <p:nvPicPr>
          <p:cNvPr id="21" name="Picture 20">
            <a:extLst>
              <a:ext uri="{FF2B5EF4-FFF2-40B4-BE49-F238E27FC236}">
                <a16:creationId xmlns:a16="http://schemas.microsoft.com/office/drawing/2014/main" id="{8E832E5C-5B57-B24E-881A-165F93002333}"/>
              </a:ext>
            </a:extLst>
          </p:cNvPr>
          <p:cNvPicPr>
            <a:picLocks noChangeAspect="1"/>
          </p:cNvPicPr>
          <p:nvPr/>
        </p:nvPicPr>
        <p:blipFill>
          <a:blip r:embed="rId4"/>
          <a:stretch>
            <a:fillRect/>
          </a:stretch>
        </p:blipFill>
        <p:spPr>
          <a:xfrm>
            <a:off x="8182622" y="3392314"/>
            <a:ext cx="654681" cy="2843677"/>
          </a:xfrm>
          <a:prstGeom prst="rect">
            <a:avLst/>
          </a:prstGeom>
        </p:spPr>
      </p:pic>
      <p:pic>
        <p:nvPicPr>
          <p:cNvPr id="22" name="Picture 21">
            <a:extLst>
              <a:ext uri="{FF2B5EF4-FFF2-40B4-BE49-F238E27FC236}">
                <a16:creationId xmlns:a16="http://schemas.microsoft.com/office/drawing/2014/main" id="{0086E02A-483B-044E-B6B9-040910D39ACF}"/>
              </a:ext>
            </a:extLst>
          </p:cNvPr>
          <p:cNvPicPr>
            <a:picLocks noChangeAspect="1"/>
          </p:cNvPicPr>
          <p:nvPr/>
        </p:nvPicPr>
        <p:blipFill>
          <a:blip r:embed="rId5"/>
          <a:stretch>
            <a:fillRect/>
          </a:stretch>
        </p:blipFill>
        <p:spPr>
          <a:xfrm>
            <a:off x="6096489" y="3410818"/>
            <a:ext cx="724145" cy="2852929"/>
          </a:xfrm>
          <a:prstGeom prst="rect">
            <a:avLst/>
          </a:prstGeom>
        </p:spPr>
      </p:pic>
      <p:pic>
        <p:nvPicPr>
          <p:cNvPr id="23" name="Picture 22">
            <a:extLst>
              <a:ext uri="{FF2B5EF4-FFF2-40B4-BE49-F238E27FC236}">
                <a16:creationId xmlns:a16="http://schemas.microsoft.com/office/drawing/2014/main" id="{AAA88714-0924-3040-BAC3-D2D1583BD418}"/>
              </a:ext>
            </a:extLst>
          </p:cNvPr>
          <p:cNvPicPr>
            <a:picLocks noChangeAspect="1"/>
          </p:cNvPicPr>
          <p:nvPr/>
        </p:nvPicPr>
        <p:blipFill>
          <a:blip r:embed="rId5"/>
          <a:stretch>
            <a:fillRect/>
          </a:stretch>
        </p:blipFill>
        <p:spPr>
          <a:xfrm>
            <a:off x="7610402" y="3392314"/>
            <a:ext cx="724145" cy="2852929"/>
          </a:xfrm>
          <a:prstGeom prst="rect">
            <a:avLst/>
          </a:prstGeom>
        </p:spPr>
      </p:pic>
      <p:pic>
        <p:nvPicPr>
          <p:cNvPr id="24" name="Picture 23">
            <a:extLst>
              <a:ext uri="{FF2B5EF4-FFF2-40B4-BE49-F238E27FC236}">
                <a16:creationId xmlns:a16="http://schemas.microsoft.com/office/drawing/2014/main" id="{86CBB7D2-7ACA-FA42-B6C0-7AAA3D12FB68}"/>
              </a:ext>
            </a:extLst>
          </p:cNvPr>
          <p:cNvPicPr>
            <a:picLocks noChangeAspect="1"/>
          </p:cNvPicPr>
          <p:nvPr/>
        </p:nvPicPr>
        <p:blipFill>
          <a:blip r:embed="rId5"/>
          <a:stretch>
            <a:fillRect/>
          </a:stretch>
        </p:blipFill>
        <p:spPr>
          <a:xfrm>
            <a:off x="9086070" y="3336061"/>
            <a:ext cx="724145" cy="2852929"/>
          </a:xfrm>
          <a:prstGeom prst="rect">
            <a:avLst/>
          </a:prstGeom>
        </p:spPr>
      </p:pic>
      <p:sp>
        <p:nvSpPr>
          <p:cNvPr id="25" name="TextBox 24">
            <a:extLst>
              <a:ext uri="{FF2B5EF4-FFF2-40B4-BE49-F238E27FC236}">
                <a16:creationId xmlns:a16="http://schemas.microsoft.com/office/drawing/2014/main" id="{C5401F7A-7EB1-8144-AEAD-206B9F34252B}"/>
              </a:ext>
            </a:extLst>
          </p:cNvPr>
          <p:cNvSpPr txBox="1"/>
          <p:nvPr/>
        </p:nvSpPr>
        <p:spPr>
          <a:xfrm rot="16200000">
            <a:off x="2130339" y="5313888"/>
            <a:ext cx="732060" cy="369332"/>
          </a:xfrm>
          <a:prstGeom prst="rect">
            <a:avLst/>
          </a:prstGeom>
          <a:noFill/>
        </p:spPr>
        <p:txBody>
          <a:bodyPr wrap="none" rtlCol="0">
            <a:spAutoFit/>
          </a:bodyPr>
          <a:lstStyle/>
          <a:p>
            <a:r>
              <a:rPr lang="en-US" dirty="0"/>
              <a:t>Detail</a:t>
            </a:r>
          </a:p>
        </p:txBody>
      </p:sp>
      <p:sp>
        <p:nvSpPr>
          <p:cNvPr id="30" name="Rectangle 29">
            <a:extLst>
              <a:ext uri="{FF2B5EF4-FFF2-40B4-BE49-F238E27FC236}">
                <a16:creationId xmlns:a16="http://schemas.microsoft.com/office/drawing/2014/main" id="{E62B798C-B017-AD40-B4FC-02BA5A1D02ED}"/>
              </a:ext>
            </a:extLst>
          </p:cNvPr>
          <p:cNvSpPr/>
          <p:nvPr/>
        </p:nvSpPr>
        <p:spPr>
          <a:xfrm rot="16200000">
            <a:off x="3669861" y="5365895"/>
            <a:ext cx="732060" cy="369332"/>
          </a:xfrm>
          <a:prstGeom prst="rect">
            <a:avLst/>
          </a:prstGeom>
        </p:spPr>
        <p:txBody>
          <a:bodyPr wrap="none">
            <a:spAutoFit/>
          </a:bodyPr>
          <a:lstStyle/>
          <a:p>
            <a:r>
              <a:rPr lang="en-US" dirty="0"/>
              <a:t>Detail</a:t>
            </a:r>
          </a:p>
        </p:txBody>
      </p:sp>
      <p:sp>
        <p:nvSpPr>
          <p:cNvPr id="31" name="Rectangle 30">
            <a:extLst>
              <a:ext uri="{FF2B5EF4-FFF2-40B4-BE49-F238E27FC236}">
                <a16:creationId xmlns:a16="http://schemas.microsoft.com/office/drawing/2014/main" id="{F7E974E3-F4DF-A64A-95E8-4F04EFE6E0AE}"/>
              </a:ext>
            </a:extLst>
          </p:cNvPr>
          <p:cNvSpPr/>
          <p:nvPr/>
        </p:nvSpPr>
        <p:spPr>
          <a:xfrm rot="16200000">
            <a:off x="4426854" y="5365894"/>
            <a:ext cx="732060" cy="369332"/>
          </a:xfrm>
          <a:prstGeom prst="rect">
            <a:avLst/>
          </a:prstGeom>
        </p:spPr>
        <p:txBody>
          <a:bodyPr wrap="none">
            <a:spAutoFit/>
          </a:bodyPr>
          <a:lstStyle/>
          <a:p>
            <a:r>
              <a:rPr lang="en-US" dirty="0"/>
              <a:t>Detail</a:t>
            </a:r>
          </a:p>
        </p:txBody>
      </p:sp>
      <p:sp>
        <p:nvSpPr>
          <p:cNvPr id="32" name="Rectangle 31">
            <a:extLst>
              <a:ext uri="{FF2B5EF4-FFF2-40B4-BE49-F238E27FC236}">
                <a16:creationId xmlns:a16="http://schemas.microsoft.com/office/drawing/2014/main" id="{60E00D51-436A-D547-87D0-AE48EADF6E6C}"/>
              </a:ext>
            </a:extLst>
          </p:cNvPr>
          <p:cNvSpPr/>
          <p:nvPr/>
        </p:nvSpPr>
        <p:spPr>
          <a:xfrm rot="16200000">
            <a:off x="5266886" y="5365893"/>
            <a:ext cx="732060" cy="369332"/>
          </a:xfrm>
          <a:prstGeom prst="rect">
            <a:avLst/>
          </a:prstGeom>
        </p:spPr>
        <p:txBody>
          <a:bodyPr wrap="none">
            <a:spAutoFit/>
          </a:bodyPr>
          <a:lstStyle/>
          <a:p>
            <a:r>
              <a:rPr lang="en-US" dirty="0"/>
              <a:t>Detail</a:t>
            </a:r>
          </a:p>
        </p:txBody>
      </p:sp>
      <p:sp>
        <p:nvSpPr>
          <p:cNvPr id="33" name="Rectangle 32">
            <a:extLst>
              <a:ext uri="{FF2B5EF4-FFF2-40B4-BE49-F238E27FC236}">
                <a16:creationId xmlns:a16="http://schemas.microsoft.com/office/drawing/2014/main" id="{D0F5A5F8-1FFE-6F4C-BD7A-89078DDF4C8D}"/>
              </a:ext>
            </a:extLst>
          </p:cNvPr>
          <p:cNvSpPr/>
          <p:nvPr/>
        </p:nvSpPr>
        <p:spPr>
          <a:xfrm rot="16200000">
            <a:off x="5973673" y="5365892"/>
            <a:ext cx="732060" cy="369332"/>
          </a:xfrm>
          <a:prstGeom prst="rect">
            <a:avLst/>
          </a:prstGeom>
        </p:spPr>
        <p:txBody>
          <a:bodyPr wrap="none">
            <a:spAutoFit/>
          </a:bodyPr>
          <a:lstStyle/>
          <a:p>
            <a:r>
              <a:rPr lang="en-US" dirty="0"/>
              <a:t>Detail</a:t>
            </a:r>
          </a:p>
        </p:txBody>
      </p:sp>
      <p:sp>
        <p:nvSpPr>
          <p:cNvPr id="34" name="Rectangle 33">
            <a:extLst>
              <a:ext uri="{FF2B5EF4-FFF2-40B4-BE49-F238E27FC236}">
                <a16:creationId xmlns:a16="http://schemas.microsoft.com/office/drawing/2014/main" id="{B93A39BE-9FE5-764A-815D-2926A6DF8A74}"/>
              </a:ext>
            </a:extLst>
          </p:cNvPr>
          <p:cNvSpPr/>
          <p:nvPr/>
        </p:nvSpPr>
        <p:spPr>
          <a:xfrm rot="16200000">
            <a:off x="6656836" y="5365891"/>
            <a:ext cx="732060" cy="369332"/>
          </a:xfrm>
          <a:prstGeom prst="rect">
            <a:avLst/>
          </a:prstGeom>
        </p:spPr>
        <p:txBody>
          <a:bodyPr wrap="none">
            <a:spAutoFit/>
          </a:bodyPr>
          <a:lstStyle/>
          <a:p>
            <a:r>
              <a:rPr lang="en-US" dirty="0"/>
              <a:t>Detail</a:t>
            </a:r>
          </a:p>
        </p:txBody>
      </p:sp>
      <p:sp>
        <p:nvSpPr>
          <p:cNvPr id="35" name="Rectangle 34">
            <a:extLst>
              <a:ext uri="{FF2B5EF4-FFF2-40B4-BE49-F238E27FC236}">
                <a16:creationId xmlns:a16="http://schemas.microsoft.com/office/drawing/2014/main" id="{1C2A0076-3B62-B941-A9DA-8F8B3BC1527D}"/>
              </a:ext>
            </a:extLst>
          </p:cNvPr>
          <p:cNvSpPr/>
          <p:nvPr/>
        </p:nvSpPr>
        <p:spPr>
          <a:xfrm rot="16200000">
            <a:off x="7486632" y="5350707"/>
            <a:ext cx="732060" cy="369332"/>
          </a:xfrm>
          <a:prstGeom prst="rect">
            <a:avLst/>
          </a:prstGeom>
        </p:spPr>
        <p:txBody>
          <a:bodyPr wrap="none">
            <a:spAutoFit/>
          </a:bodyPr>
          <a:lstStyle/>
          <a:p>
            <a:r>
              <a:rPr lang="en-US" dirty="0"/>
              <a:t>Detail</a:t>
            </a:r>
          </a:p>
        </p:txBody>
      </p:sp>
      <p:sp>
        <p:nvSpPr>
          <p:cNvPr id="36" name="Rectangle 35">
            <a:extLst>
              <a:ext uri="{FF2B5EF4-FFF2-40B4-BE49-F238E27FC236}">
                <a16:creationId xmlns:a16="http://schemas.microsoft.com/office/drawing/2014/main" id="{F1428C54-C650-7447-BDB9-BDE393B08507}"/>
              </a:ext>
            </a:extLst>
          </p:cNvPr>
          <p:cNvSpPr/>
          <p:nvPr/>
        </p:nvSpPr>
        <p:spPr>
          <a:xfrm rot="16200000">
            <a:off x="2781332" y="5365890"/>
            <a:ext cx="732060" cy="369332"/>
          </a:xfrm>
          <a:prstGeom prst="rect">
            <a:avLst/>
          </a:prstGeom>
        </p:spPr>
        <p:txBody>
          <a:bodyPr wrap="none">
            <a:spAutoFit/>
          </a:bodyPr>
          <a:lstStyle/>
          <a:p>
            <a:r>
              <a:rPr lang="en-US" dirty="0"/>
              <a:t>Detail</a:t>
            </a:r>
          </a:p>
        </p:txBody>
      </p:sp>
      <p:sp>
        <p:nvSpPr>
          <p:cNvPr id="37" name="Rectangle 36">
            <a:extLst>
              <a:ext uri="{FF2B5EF4-FFF2-40B4-BE49-F238E27FC236}">
                <a16:creationId xmlns:a16="http://schemas.microsoft.com/office/drawing/2014/main" id="{0D57EC52-F53F-9449-8FF9-11BCEC9ADBD2}"/>
              </a:ext>
            </a:extLst>
          </p:cNvPr>
          <p:cNvSpPr/>
          <p:nvPr/>
        </p:nvSpPr>
        <p:spPr>
          <a:xfrm rot="16200000">
            <a:off x="8194676" y="5313888"/>
            <a:ext cx="732060" cy="369332"/>
          </a:xfrm>
          <a:prstGeom prst="rect">
            <a:avLst/>
          </a:prstGeom>
        </p:spPr>
        <p:txBody>
          <a:bodyPr wrap="none">
            <a:spAutoFit/>
          </a:bodyPr>
          <a:lstStyle/>
          <a:p>
            <a:r>
              <a:rPr lang="en-US" dirty="0"/>
              <a:t>Detail</a:t>
            </a:r>
          </a:p>
        </p:txBody>
      </p:sp>
      <p:sp>
        <p:nvSpPr>
          <p:cNvPr id="38" name="Rectangle 37">
            <a:extLst>
              <a:ext uri="{FF2B5EF4-FFF2-40B4-BE49-F238E27FC236}">
                <a16:creationId xmlns:a16="http://schemas.microsoft.com/office/drawing/2014/main" id="{6CE107DB-BE89-114E-AAD7-A3DF97BC0034}"/>
              </a:ext>
            </a:extLst>
          </p:cNvPr>
          <p:cNvSpPr/>
          <p:nvPr/>
        </p:nvSpPr>
        <p:spPr>
          <a:xfrm rot="16462957">
            <a:off x="8947796" y="5313888"/>
            <a:ext cx="732060" cy="369332"/>
          </a:xfrm>
          <a:prstGeom prst="rect">
            <a:avLst/>
          </a:prstGeom>
        </p:spPr>
        <p:txBody>
          <a:bodyPr wrap="none">
            <a:spAutoFit/>
          </a:bodyPr>
          <a:lstStyle/>
          <a:p>
            <a:r>
              <a:rPr lang="en-US" dirty="0"/>
              <a:t>Detail</a:t>
            </a:r>
          </a:p>
        </p:txBody>
      </p:sp>
      <p:sp>
        <p:nvSpPr>
          <p:cNvPr id="39" name="TextBox 38">
            <a:extLst>
              <a:ext uri="{FF2B5EF4-FFF2-40B4-BE49-F238E27FC236}">
                <a16:creationId xmlns:a16="http://schemas.microsoft.com/office/drawing/2014/main" id="{5A4929CC-3097-4E4F-A1F6-8142BC4B9193}"/>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42" name="Rectangle 41">
            <a:extLst>
              <a:ext uri="{FF2B5EF4-FFF2-40B4-BE49-F238E27FC236}">
                <a16:creationId xmlns:a16="http://schemas.microsoft.com/office/drawing/2014/main" id="{A9EEE31C-3C66-A94D-B0F3-B7205F638535}"/>
              </a:ext>
            </a:extLst>
          </p:cNvPr>
          <p:cNvSpPr/>
          <p:nvPr/>
        </p:nvSpPr>
        <p:spPr>
          <a:xfrm>
            <a:off x="5119599" y="2481728"/>
            <a:ext cx="721034"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6605CDE-AA41-C248-B8C5-181707F88D7F}"/>
              </a:ext>
            </a:extLst>
          </p:cNvPr>
          <p:cNvSpPr/>
          <p:nvPr/>
        </p:nvSpPr>
        <p:spPr>
          <a:xfrm>
            <a:off x="6124361" y="2501384"/>
            <a:ext cx="530882"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6D193522-ED8F-414E-AF0C-5F8902404F61}"/>
              </a:ext>
            </a:extLst>
          </p:cNvPr>
          <p:cNvSpPr/>
          <p:nvPr/>
        </p:nvSpPr>
        <p:spPr>
          <a:xfrm>
            <a:off x="6482986" y="2501383"/>
            <a:ext cx="807951"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1F53046A-1BED-9C48-9E60-DE0587169875}"/>
              </a:ext>
            </a:extLst>
          </p:cNvPr>
          <p:cNvSpPr/>
          <p:nvPr/>
        </p:nvSpPr>
        <p:spPr>
          <a:xfrm>
            <a:off x="7601939" y="2472554"/>
            <a:ext cx="530882"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9E81E7F7-275C-7C4E-B0C4-6693B8EEEF61}"/>
              </a:ext>
            </a:extLst>
          </p:cNvPr>
          <p:cNvSpPr/>
          <p:nvPr/>
        </p:nvSpPr>
        <p:spPr>
          <a:xfrm>
            <a:off x="8008193" y="2461980"/>
            <a:ext cx="733941"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E19BF81-78DB-7A4E-89F6-851DB020448D}"/>
              </a:ext>
            </a:extLst>
          </p:cNvPr>
          <p:cNvSpPr/>
          <p:nvPr/>
        </p:nvSpPr>
        <p:spPr>
          <a:xfrm>
            <a:off x="9049669" y="2491100"/>
            <a:ext cx="823900"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551E4B71-656C-F444-9960-A2E38768C767}"/>
              </a:ext>
            </a:extLst>
          </p:cNvPr>
          <p:cNvSpPr txBox="1"/>
          <p:nvPr/>
        </p:nvSpPr>
        <p:spPr>
          <a:xfrm>
            <a:off x="9424416" y="1182624"/>
            <a:ext cx="2814553" cy="1200329"/>
          </a:xfrm>
          <a:prstGeom prst="rect">
            <a:avLst/>
          </a:prstGeom>
          <a:noFill/>
        </p:spPr>
        <p:txBody>
          <a:bodyPr wrap="none" rtlCol="0">
            <a:spAutoFit/>
          </a:bodyPr>
          <a:lstStyle/>
          <a:p>
            <a:r>
              <a:rPr lang="en-US" b="1" dirty="0"/>
              <a:t>All supporting details in the</a:t>
            </a:r>
          </a:p>
          <a:p>
            <a:r>
              <a:rPr lang="en-US" b="1" dirty="0"/>
              <a:t>paragraphs support the </a:t>
            </a:r>
          </a:p>
          <a:p>
            <a:r>
              <a:rPr lang="en-US" b="1" dirty="0"/>
              <a:t>paragraph topic sentence</a:t>
            </a:r>
            <a:r>
              <a:rPr lang="en-US" dirty="0"/>
              <a:t>.</a:t>
            </a:r>
          </a:p>
          <a:p>
            <a:endParaRPr lang="en-US" dirty="0"/>
          </a:p>
        </p:txBody>
      </p:sp>
    </p:spTree>
    <p:extLst>
      <p:ext uri="{BB962C8B-B14F-4D97-AF65-F5344CB8AC3E}">
        <p14:creationId xmlns:p14="http://schemas.microsoft.com/office/powerpoint/2010/main" val="22123332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92428" y="4463506"/>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pic>
        <p:nvPicPr>
          <p:cNvPr id="14" name="Picture 13">
            <a:extLst>
              <a:ext uri="{FF2B5EF4-FFF2-40B4-BE49-F238E27FC236}">
                <a16:creationId xmlns:a16="http://schemas.microsoft.com/office/drawing/2014/main" id="{A1113213-FA8A-A14A-9556-5FCFE4F2A520}"/>
              </a:ext>
            </a:extLst>
          </p:cNvPr>
          <p:cNvPicPr>
            <a:picLocks noChangeAspect="1"/>
          </p:cNvPicPr>
          <p:nvPr/>
        </p:nvPicPr>
        <p:blipFill>
          <a:blip r:embed="rId4"/>
          <a:stretch>
            <a:fillRect/>
          </a:stretch>
        </p:blipFill>
        <p:spPr>
          <a:xfrm>
            <a:off x="2110439" y="3362452"/>
            <a:ext cx="654681" cy="2843677"/>
          </a:xfrm>
          <a:prstGeom prst="rect">
            <a:avLst/>
          </a:prstGeom>
        </p:spPr>
      </p:pic>
      <p:pic>
        <p:nvPicPr>
          <p:cNvPr id="16" name="Picture 15">
            <a:extLst>
              <a:ext uri="{FF2B5EF4-FFF2-40B4-BE49-F238E27FC236}">
                <a16:creationId xmlns:a16="http://schemas.microsoft.com/office/drawing/2014/main" id="{F8183858-9668-A047-B781-300FE76F9CD3}"/>
              </a:ext>
            </a:extLst>
          </p:cNvPr>
          <p:cNvPicPr>
            <a:picLocks noChangeAspect="1"/>
          </p:cNvPicPr>
          <p:nvPr/>
        </p:nvPicPr>
        <p:blipFill>
          <a:blip r:embed="rId5"/>
          <a:stretch>
            <a:fillRect/>
          </a:stretch>
        </p:blipFill>
        <p:spPr>
          <a:xfrm>
            <a:off x="2981800" y="3387687"/>
            <a:ext cx="724145" cy="2852929"/>
          </a:xfrm>
          <a:prstGeom prst="rect">
            <a:avLst/>
          </a:prstGeom>
        </p:spPr>
      </p:pic>
      <p:pic>
        <p:nvPicPr>
          <p:cNvPr id="17" name="Picture 16">
            <a:extLst>
              <a:ext uri="{FF2B5EF4-FFF2-40B4-BE49-F238E27FC236}">
                <a16:creationId xmlns:a16="http://schemas.microsoft.com/office/drawing/2014/main" id="{1B5ACB0F-6DF9-AD49-9522-0AA3AD3A5237}"/>
              </a:ext>
            </a:extLst>
          </p:cNvPr>
          <p:cNvPicPr>
            <a:picLocks noChangeAspect="1"/>
          </p:cNvPicPr>
          <p:nvPr/>
        </p:nvPicPr>
        <p:blipFill>
          <a:blip r:embed="rId4"/>
          <a:stretch>
            <a:fillRect/>
          </a:stretch>
        </p:blipFill>
        <p:spPr>
          <a:xfrm>
            <a:off x="3711485" y="3410818"/>
            <a:ext cx="525342" cy="2843677"/>
          </a:xfrm>
          <a:prstGeom prst="rect">
            <a:avLst/>
          </a:prstGeom>
        </p:spPr>
      </p:pic>
      <p:pic>
        <p:nvPicPr>
          <p:cNvPr id="18" name="Picture 17">
            <a:extLst>
              <a:ext uri="{FF2B5EF4-FFF2-40B4-BE49-F238E27FC236}">
                <a16:creationId xmlns:a16="http://schemas.microsoft.com/office/drawing/2014/main" id="{3D378ABC-B89A-7F43-B533-92C963633681}"/>
              </a:ext>
            </a:extLst>
          </p:cNvPr>
          <p:cNvPicPr>
            <a:picLocks noChangeAspect="1"/>
          </p:cNvPicPr>
          <p:nvPr/>
        </p:nvPicPr>
        <p:blipFill>
          <a:blip r:embed="rId5"/>
          <a:stretch>
            <a:fillRect/>
          </a:stretch>
        </p:blipFill>
        <p:spPr>
          <a:xfrm>
            <a:off x="4582576" y="3410818"/>
            <a:ext cx="724145" cy="2852929"/>
          </a:xfrm>
          <a:prstGeom prst="rect">
            <a:avLst/>
          </a:prstGeom>
        </p:spPr>
      </p:pic>
      <p:pic>
        <p:nvPicPr>
          <p:cNvPr id="19" name="Picture 18">
            <a:extLst>
              <a:ext uri="{FF2B5EF4-FFF2-40B4-BE49-F238E27FC236}">
                <a16:creationId xmlns:a16="http://schemas.microsoft.com/office/drawing/2014/main" id="{56FACA7E-02F4-0744-BD5A-A05322E37CAA}"/>
              </a:ext>
            </a:extLst>
          </p:cNvPr>
          <p:cNvPicPr>
            <a:picLocks noChangeAspect="1"/>
          </p:cNvPicPr>
          <p:nvPr/>
        </p:nvPicPr>
        <p:blipFill>
          <a:blip r:embed="rId4"/>
          <a:stretch>
            <a:fillRect/>
          </a:stretch>
        </p:blipFill>
        <p:spPr>
          <a:xfrm>
            <a:off x="5211530" y="3410817"/>
            <a:ext cx="654681" cy="2843677"/>
          </a:xfrm>
          <a:prstGeom prst="rect">
            <a:avLst/>
          </a:prstGeom>
        </p:spPr>
      </p:pic>
      <p:pic>
        <p:nvPicPr>
          <p:cNvPr id="20" name="Picture 19">
            <a:extLst>
              <a:ext uri="{FF2B5EF4-FFF2-40B4-BE49-F238E27FC236}">
                <a16:creationId xmlns:a16="http://schemas.microsoft.com/office/drawing/2014/main" id="{72E8DAC3-53FC-4946-A852-6CBAC6CD2E80}"/>
              </a:ext>
            </a:extLst>
          </p:cNvPr>
          <p:cNvPicPr>
            <a:picLocks noChangeAspect="1"/>
          </p:cNvPicPr>
          <p:nvPr/>
        </p:nvPicPr>
        <p:blipFill>
          <a:blip r:embed="rId4"/>
          <a:stretch>
            <a:fillRect/>
          </a:stretch>
        </p:blipFill>
        <p:spPr>
          <a:xfrm>
            <a:off x="6686945" y="3401566"/>
            <a:ext cx="654681" cy="2843677"/>
          </a:xfrm>
          <a:prstGeom prst="rect">
            <a:avLst/>
          </a:prstGeom>
        </p:spPr>
      </p:pic>
      <p:pic>
        <p:nvPicPr>
          <p:cNvPr id="21" name="Picture 20">
            <a:extLst>
              <a:ext uri="{FF2B5EF4-FFF2-40B4-BE49-F238E27FC236}">
                <a16:creationId xmlns:a16="http://schemas.microsoft.com/office/drawing/2014/main" id="{8E832E5C-5B57-B24E-881A-165F93002333}"/>
              </a:ext>
            </a:extLst>
          </p:cNvPr>
          <p:cNvPicPr>
            <a:picLocks noChangeAspect="1"/>
          </p:cNvPicPr>
          <p:nvPr/>
        </p:nvPicPr>
        <p:blipFill>
          <a:blip r:embed="rId4"/>
          <a:stretch>
            <a:fillRect/>
          </a:stretch>
        </p:blipFill>
        <p:spPr>
          <a:xfrm>
            <a:off x="8182622" y="3392314"/>
            <a:ext cx="654681" cy="2843677"/>
          </a:xfrm>
          <a:prstGeom prst="rect">
            <a:avLst/>
          </a:prstGeom>
        </p:spPr>
      </p:pic>
      <p:pic>
        <p:nvPicPr>
          <p:cNvPr id="22" name="Picture 21">
            <a:extLst>
              <a:ext uri="{FF2B5EF4-FFF2-40B4-BE49-F238E27FC236}">
                <a16:creationId xmlns:a16="http://schemas.microsoft.com/office/drawing/2014/main" id="{0086E02A-483B-044E-B6B9-040910D39ACF}"/>
              </a:ext>
            </a:extLst>
          </p:cNvPr>
          <p:cNvPicPr>
            <a:picLocks noChangeAspect="1"/>
          </p:cNvPicPr>
          <p:nvPr/>
        </p:nvPicPr>
        <p:blipFill>
          <a:blip r:embed="rId5"/>
          <a:stretch>
            <a:fillRect/>
          </a:stretch>
        </p:blipFill>
        <p:spPr>
          <a:xfrm>
            <a:off x="6096489" y="3410818"/>
            <a:ext cx="724145" cy="2852929"/>
          </a:xfrm>
          <a:prstGeom prst="rect">
            <a:avLst/>
          </a:prstGeom>
        </p:spPr>
      </p:pic>
      <p:pic>
        <p:nvPicPr>
          <p:cNvPr id="23" name="Picture 22">
            <a:extLst>
              <a:ext uri="{FF2B5EF4-FFF2-40B4-BE49-F238E27FC236}">
                <a16:creationId xmlns:a16="http://schemas.microsoft.com/office/drawing/2014/main" id="{AAA88714-0924-3040-BAC3-D2D1583BD418}"/>
              </a:ext>
            </a:extLst>
          </p:cNvPr>
          <p:cNvPicPr>
            <a:picLocks noChangeAspect="1"/>
          </p:cNvPicPr>
          <p:nvPr/>
        </p:nvPicPr>
        <p:blipFill>
          <a:blip r:embed="rId5"/>
          <a:stretch>
            <a:fillRect/>
          </a:stretch>
        </p:blipFill>
        <p:spPr>
          <a:xfrm>
            <a:off x="7610402" y="3392314"/>
            <a:ext cx="724145" cy="2852929"/>
          </a:xfrm>
          <a:prstGeom prst="rect">
            <a:avLst/>
          </a:prstGeom>
        </p:spPr>
      </p:pic>
      <p:pic>
        <p:nvPicPr>
          <p:cNvPr id="24" name="Picture 23">
            <a:extLst>
              <a:ext uri="{FF2B5EF4-FFF2-40B4-BE49-F238E27FC236}">
                <a16:creationId xmlns:a16="http://schemas.microsoft.com/office/drawing/2014/main" id="{86CBB7D2-7ACA-FA42-B6C0-7AAA3D12FB68}"/>
              </a:ext>
            </a:extLst>
          </p:cNvPr>
          <p:cNvPicPr>
            <a:picLocks noChangeAspect="1"/>
          </p:cNvPicPr>
          <p:nvPr/>
        </p:nvPicPr>
        <p:blipFill>
          <a:blip r:embed="rId5"/>
          <a:stretch>
            <a:fillRect/>
          </a:stretch>
        </p:blipFill>
        <p:spPr>
          <a:xfrm>
            <a:off x="9086070" y="3336061"/>
            <a:ext cx="724145" cy="2852929"/>
          </a:xfrm>
          <a:prstGeom prst="rect">
            <a:avLst/>
          </a:prstGeom>
        </p:spPr>
      </p:pic>
      <p:sp>
        <p:nvSpPr>
          <p:cNvPr id="25" name="TextBox 24">
            <a:extLst>
              <a:ext uri="{FF2B5EF4-FFF2-40B4-BE49-F238E27FC236}">
                <a16:creationId xmlns:a16="http://schemas.microsoft.com/office/drawing/2014/main" id="{C5401F7A-7EB1-8144-AEAD-206B9F34252B}"/>
              </a:ext>
            </a:extLst>
          </p:cNvPr>
          <p:cNvSpPr txBox="1"/>
          <p:nvPr/>
        </p:nvSpPr>
        <p:spPr>
          <a:xfrm rot="16200000">
            <a:off x="2130339" y="5313888"/>
            <a:ext cx="732060" cy="369332"/>
          </a:xfrm>
          <a:prstGeom prst="rect">
            <a:avLst/>
          </a:prstGeom>
          <a:noFill/>
        </p:spPr>
        <p:txBody>
          <a:bodyPr wrap="none" rtlCol="0">
            <a:spAutoFit/>
          </a:bodyPr>
          <a:lstStyle/>
          <a:p>
            <a:r>
              <a:rPr lang="en-US" dirty="0"/>
              <a:t>Detail</a:t>
            </a:r>
          </a:p>
        </p:txBody>
      </p:sp>
      <p:sp>
        <p:nvSpPr>
          <p:cNvPr id="30" name="Rectangle 29">
            <a:extLst>
              <a:ext uri="{FF2B5EF4-FFF2-40B4-BE49-F238E27FC236}">
                <a16:creationId xmlns:a16="http://schemas.microsoft.com/office/drawing/2014/main" id="{E62B798C-B017-AD40-B4FC-02BA5A1D02ED}"/>
              </a:ext>
            </a:extLst>
          </p:cNvPr>
          <p:cNvSpPr/>
          <p:nvPr/>
        </p:nvSpPr>
        <p:spPr>
          <a:xfrm rot="16200000">
            <a:off x="3669861" y="5365895"/>
            <a:ext cx="732060" cy="369332"/>
          </a:xfrm>
          <a:prstGeom prst="rect">
            <a:avLst/>
          </a:prstGeom>
        </p:spPr>
        <p:txBody>
          <a:bodyPr wrap="none">
            <a:spAutoFit/>
          </a:bodyPr>
          <a:lstStyle/>
          <a:p>
            <a:r>
              <a:rPr lang="en-US" dirty="0"/>
              <a:t>Detail</a:t>
            </a:r>
          </a:p>
        </p:txBody>
      </p:sp>
      <p:sp>
        <p:nvSpPr>
          <p:cNvPr id="31" name="Rectangle 30">
            <a:extLst>
              <a:ext uri="{FF2B5EF4-FFF2-40B4-BE49-F238E27FC236}">
                <a16:creationId xmlns:a16="http://schemas.microsoft.com/office/drawing/2014/main" id="{F7E974E3-F4DF-A64A-95E8-4F04EFE6E0AE}"/>
              </a:ext>
            </a:extLst>
          </p:cNvPr>
          <p:cNvSpPr/>
          <p:nvPr/>
        </p:nvSpPr>
        <p:spPr>
          <a:xfrm rot="16200000">
            <a:off x="4426854" y="5365894"/>
            <a:ext cx="732060" cy="369332"/>
          </a:xfrm>
          <a:prstGeom prst="rect">
            <a:avLst/>
          </a:prstGeom>
        </p:spPr>
        <p:txBody>
          <a:bodyPr wrap="none">
            <a:spAutoFit/>
          </a:bodyPr>
          <a:lstStyle/>
          <a:p>
            <a:r>
              <a:rPr lang="en-US" dirty="0"/>
              <a:t>Detail</a:t>
            </a:r>
          </a:p>
        </p:txBody>
      </p:sp>
      <p:sp>
        <p:nvSpPr>
          <p:cNvPr id="32" name="Rectangle 31">
            <a:extLst>
              <a:ext uri="{FF2B5EF4-FFF2-40B4-BE49-F238E27FC236}">
                <a16:creationId xmlns:a16="http://schemas.microsoft.com/office/drawing/2014/main" id="{60E00D51-436A-D547-87D0-AE48EADF6E6C}"/>
              </a:ext>
            </a:extLst>
          </p:cNvPr>
          <p:cNvSpPr/>
          <p:nvPr/>
        </p:nvSpPr>
        <p:spPr>
          <a:xfrm rot="16200000">
            <a:off x="5266886" y="5365893"/>
            <a:ext cx="732060" cy="369332"/>
          </a:xfrm>
          <a:prstGeom prst="rect">
            <a:avLst/>
          </a:prstGeom>
        </p:spPr>
        <p:txBody>
          <a:bodyPr wrap="none">
            <a:spAutoFit/>
          </a:bodyPr>
          <a:lstStyle/>
          <a:p>
            <a:r>
              <a:rPr lang="en-US" dirty="0"/>
              <a:t>Detail</a:t>
            </a:r>
          </a:p>
        </p:txBody>
      </p:sp>
      <p:sp>
        <p:nvSpPr>
          <p:cNvPr id="33" name="Rectangle 32">
            <a:extLst>
              <a:ext uri="{FF2B5EF4-FFF2-40B4-BE49-F238E27FC236}">
                <a16:creationId xmlns:a16="http://schemas.microsoft.com/office/drawing/2014/main" id="{D0F5A5F8-1FFE-6F4C-BD7A-89078DDF4C8D}"/>
              </a:ext>
            </a:extLst>
          </p:cNvPr>
          <p:cNvSpPr/>
          <p:nvPr/>
        </p:nvSpPr>
        <p:spPr>
          <a:xfrm rot="16200000">
            <a:off x="5973673" y="5365892"/>
            <a:ext cx="732060" cy="369332"/>
          </a:xfrm>
          <a:prstGeom prst="rect">
            <a:avLst/>
          </a:prstGeom>
        </p:spPr>
        <p:txBody>
          <a:bodyPr wrap="none">
            <a:spAutoFit/>
          </a:bodyPr>
          <a:lstStyle/>
          <a:p>
            <a:r>
              <a:rPr lang="en-US" dirty="0"/>
              <a:t>Detail</a:t>
            </a:r>
          </a:p>
        </p:txBody>
      </p:sp>
      <p:sp>
        <p:nvSpPr>
          <p:cNvPr id="34" name="Rectangle 33">
            <a:extLst>
              <a:ext uri="{FF2B5EF4-FFF2-40B4-BE49-F238E27FC236}">
                <a16:creationId xmlns:a16="http://schemas.microsoft.com/office/drawing/2014/main" id="{B93A39BE-9FE5-764A-815D-2926A6DF8A74}"/>
              </a:ext>
            </a:extLst>
          </p:cNvPr>
          <p:cNvSpPr/>
          <p:nvPr/>
        </p:nvSpPr>
        <p:spPr>
          <a:xfrm rot="16200000">
            <a:off x="6656836" y="5365891"/>
            <a:ext cx="732060" cy="369332"/>
          </a:xfrm>
          <a:prstGeom prst="rect">
            <a:avLst/>
          </a:prstGeom>
        </p:spPr>
        <p:txBody>
          <a:bodyPr wrap="none">
            <a:spAutoFit/>
          </a:bodyPr>
          <a:lstStyle/>
          <a:p>
            <a:r>
              <a:rPr lang="en-US" dirty="0"/>
              <a:t>Detail</a:t>
            </a:r>
          </a:p>
        </p:txBody>
      </p:sp>
      <p:sp>
        <p:nvSpPr>
          <p:cNvPr id="35" name="Rectangle 34">
            <a:extLst>
              <a:ext uri="{FF2B5EF4-FFF2-40B4-BE49-F238E27FC236}">
                <a16:creationId xmlns:a16="http://schemas.microsoft.com/office/drawing/2014/main" id="{1C2A0076-3B62-B941-A9DA-8F8B3BC1527D}"/>
              </a:ext>
            </a:extLst>
          </p:cNvPr>
          <p:cNvSpPr/>
          <p:nvPr/>
        </p:nvSpPr>
        <p:spPr>
          <a:xfrm rot="16200000">
            <a:off x="7486632" y="5350707"/>
            <a:ext cx="732060" cy="369332"/>
          </a:xfrm>
          <a:prstGeom prst="rect">
            <a:avLst/>
          </a:prstGeom>
        </p:spPr>
        <p:txBody>
          <a:bodyPr wrap="none">
            <a:spAutoFit/>
          </a:bodyPr>
          <a:lstStyle/>
          <a:p>
            <a:r>
              <a:rPr lang="en-US" dirty="0"/>
              <a:t>Detail</a:t>
            </a:r>
          </a:p>
        </p:txBody>
      </p:sp>
      <p:sp>
        <p:nvSpPr>
          <p:cNvPr id="36" name="Rectangle 35">
            <a:extLst>
              <a:ext uri="{FF2B5EF4-FFF2-40B4-BE49-F238E27FC236}">
                <a16:creationId xmlns:a16="http://schemas.microsoft.com/office/drawing/2014/main" id="{F1428C54-C650-7447-BDB9-BDE393B08507}"/>
              </a:ext>
            </a:extLst>
          </p:cNvPr>
          <p:cNvSpPr/>
          <p:nvPr/>
        </p:nvSpPr>
        <p:spPr>
          <a:xfrm rot="16200000">
            <a:off x="2781332" y="5365890"/>
            <a:ext cx="732060" cy="369332"/>
          </a:xfrm>
          <a:prstGeom prst="rect">
            <a:avLst/>
          </a:prstGeom>
        </p:spPr>
        <p:txBody>
          <a:bodyPr wrap="none">
            <a:spAutoFit/>
          </a:bodyPr>
          <a:lstStyle/>
          <a:p>
            <a:r>
              <a:rPr lang="en-US" dirty="0"/>
              <a:t>Detail</a:t>
            </a:r>
          </a:p>
        </p:txBody>
      </p:sp>
      <p:sp>
        <p:nvSpPr>
          <p:cNvPr id="37" name="Rectangle 36">
            <a:extLst>
              <a:ext uri="{FF2B5EF4-FFF2-40B4-BE49-F238E27FC236}">
                <a16:creationId xmlns:a16="http://schemas.microsoft.com/office/drawing/2014/main" id="{0D57EC52-F53F-9449-8FF9-11BCEC9ADBD2}"/>
              </a:ext>
            </a:extLst>
          </p:cNvPr>
          <p:cNvSpPr/>
          <p:nvPr/>
        </p:nvSpPr>
        <p:spPr>
          <a:xfrm rot="16200000">
            <a:off x="8194676" y="5313888"/>
            <a:ext cx="732060" cy="369332"/>
          </a:xfrm>
          <a:prstGeom prst="rect">
            <a:avLst/>
          </a:prstGeom>
        </p:spPr>
        <p:txBody>
          <a:bodyPr wrap="none">
            <a:spAutoFit/>
          </a:bodyPr>
          <a:lstStyle/>
          <a:p>
            <a:r>
              <a:rPr lang="en-US" dirty="0"/>
              <a:t>Detail</a:t>
            </a:r>
          </a:p>
        </p:txBody>
      </p:sp>
      <p:sp>
        <p:nvSpPr>
          <p:cNvPr id="38" name="Rectangle 37">
            <a:extLst>
              <a:ext uri="{FF2B5EF4-FFF2-40B4-BE49-F238E27FC236}">
                <a16:creationId xmlns:a16="http://schemas.microsoft.com/office/drawing/2014/main" id="{6CE107DB-BE89-114E-AAD7-A3DF97BC0034}"/>
              </a:ext>
            </a:extLst>
          </p:cNvPr>
          <p:cNvSpPr/>
          <p:nvPr/>
        </p:nvSpPr>
        <p:spPr>
          <a:xfrm rot="16462957">
            <a:off x="8947796" y="5313888"/>
            <a:ext cx="732060" cy="369332"/>
          </a:xfrm>
          <a:prstGeom prst="rect">
            <a:avLst/>
          </a:prstGeom>
        </p:spPr>
        <p:txBody>
          <a:bodyPr wrap="none">
            <a:spAutoFit/>
          </a:bodyPr>
          <a:lstStyle/>
          <a:p>
            <a:r>
              <a:rPr lang="en-US" dirty="0"/>
              <a:t>Detail</a:t>
            </a:r>
          </a:p>
        </p:txBody>
      </p:sp>
      <p:sp>
        <p:nvSpPr>
          <p:cNvPr id="39" name="TextBox 38">
            <a:extLst>
              <a:ext uri="{FF2B5EF4-FFF2-40B4-BE49-F238E27FC236}">
                <a16:creationId xmlns:a16="http://schemas.microsoft.com/office/drawing/2014/main" id="{5A4929CC-3097-4E4F-A1F6-8142BC4B9193}"/>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44" name="Rectangle 43">
            <a:extLst>
              <a:ext uri="{FF2B5EF4-FFF2-40B4-BE49-F238E27FC236}">
                <a16:creationId xmlns:a16="http://schemas.microsoft.com/office/drawing/2014/main" id="{6D193522-ED8F-414E-AF0C-5F8902404F61}"/>
              </a:ext>
            </a:extLst>
          </p:cNvPr>
          <p:cNvSpPr/>
          <p:nvPr/>
        </p:nvSpPr>
        <p:spPr>
          <a:xfrm>
            <a:off x="6482986" y="2501383"/>
            <a:ext cx="807951"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1F53046A-1BED-9C48-9E60-DE0587169875}"/>
              </a:ext>
            </a:extLst>
          </p:cNvPr>
          <p:cNvSpPr/>
          <p:nvPr/>
        </p:nvSpPr>
        <p:spPr>
          <a:xfrm>
            <a:off x="7601939" y="2472554"/>
            <a:ext cx="530882"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9E81E7F7-275C-7C4E-B0C4-6693B8EEEF61}"/>
              </a:ext>
            </a:extLst>
          </p:cNvPr>
          <p:cNvSpPr/>
          <p:nvPr/>
        </p:nvSpPr>
        <p:spPr>
          <a:xfrm>
            <a:off x="8008193" y="2461980"/>
            <a:ext cx="733941"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E19BF81-78DB-7A4E-89F6-851DB020448D}"/>
              </a:ext>
            </a:extLst>
          </p:cNvPr>
          <p:cNvSpPr/>
          <p:nvPr/>
        </p:nvSpPr>
        <p:spPr>
          <a:xfrm>
            <a:off x="9049669" y="2491100"/>
            <a:ext cx="823900"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E20A08A2-DCD1-E04B-BF48-BDE478B2C198}"/>
              </a:ext>
            </a:extLst>
          </p:cNvPr>
          <p:cNvSpPr txBox="1"/>
          <p:nvPr/>
        </p:nvSpPr>
        <p:spPr>
          <a:xfrm>
            <a:off x="9424416" y="1182624"/>
            <a:ext cx="2814553" cy="1200329"/>
          </a:xfrm>
          <a:prstGeom prst="rect">
            <a:avLst/>
          </a:prstGeom>
          <a:noFill/>
        </p:spPr>
        <p:txBody>
          <a:bodyPr wrap="none" rtlCol="0">
            <a:spAutoFit/>
          </a:bodyPr>
          <a:lstStyle/>
          <a:p>
            <a:r>
              <a:rPr lang="en-US" b="1" dirty="0"/>
              <a:t>All supporting details in the</a:t>
            </a:r>
          </a:p>
          <a:p>
            <a:r>
              <a:rPr lang="en-US" b="1" dirty="0"/>
              <a:t>paragraphs support the </a:t>
            </a:r>
          </a:p>
          <a:p>
            <a:r>
              <a:rPr lang="en-US" b="1" dirty="0"/>
              <a:t>paragraph topic sentence</a:t>
            </a:r>
            <a:r>
              <a:rPr lang="en-US" dirty="0"/>
              <a:t>.</a:t>
            </a:r>
          </a:p>
          <a:p>
            <a:endParaRPr lang="en-US" dirty="0"/>
          </a:p>
        </p:txBody>
      </p:sp>
    </p:spTree>
    <p:extLst>
      <p:ext uri="{BB962C8B-B14F-4D97-AF65-F5344CB8AC3E}">
        <p14:creationId xmlns:p14="http://schemas.microsoft.com/office/powerpoint/2010/main" val="626513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92428" y="4463506"/>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pic>
        <p:nvPicPr>
          <p:cNvPr id="14" name="Picture 13">
            <a:extLst>
              <a:ext uri="{FF2B5EF4-FFF2-40B4-BE49-F238E27FC236}">
                <a16:creationId xmlns:a16="http://schemas.microsoft.com/office/drawing/2014/main" id="{A1113213-FA8A-A14A-9556-5FCFE4F2A520}"/>
              </a:ext>
            </a:extLst>
          </p:cNvPr>
          <p:cNvPicPr>
            <a:picLocks noChangeAspect="1"/>
          </p:cNvPicPr>
          <p:nvPr/>
        </p:nvPicPr>
        <p:blipFill>
          <a:blip r:embed="rId4"/>
          <a:stretch>
            <a:fillRect/>
          </a:stretch>
        </p:blipFill>
        <p:spPr>
          <a:xfrm>
            <a:off x="2110439" y="3362452"/>
            <a:ext cx="654681" cy="2843677"/>
          </a:xfrm>
          <a:prstGeom prst="rect">
            <a:avLst/>
          </a:prstGeom>
        </p:spPr>
      </p:pic>
      <p:pic>
        <p:nvPicPr>
          <p:cNvPr id="16" name="Picture 15">
            <a:extLst>
              <a:ext uri="{FF2B5EF4-FFF2-40B4-BE49-F238E27FC236}">
                <a16:creationId xmlns:a16="http://schemas.microsoft.com/office/drawing/2014/main" id="{F8183858-9668-A047-B781-300FE76F9CD3}"/>
              </a:ext>
            </a:extLst>
          </p:cNvPr>
          <p:cNvPicPr>
            <a:picLocks noChangeAspect="1"/>
          </p:cNvPicPr>
          <p:nvPr/>
        </p:nvPicPr>
        <p:blipFill>
          <a:blip r:embed="rId5"/>
          <a:stretch>
            <a:fillRect/>
          </a:stretch>
        </p:blipFill>
        <p:spPr>
          <a:xfrm>
            <a:off x="2981800" y="3387687"/>
            <a:ext cx="724145" cy="2852929"/>
          </a:xfrm>
          <a:prstGeom prst="rect">
            <a:avLst/>
          </a:prstGeom>
        </p:spPr>
      </p:pic>
      <p:pic>
        <p:nvPicPr>
          <p:cNvPr id="17" name="Picture 16">
            <a:extLst>
              <a:ext uri="{FF2B5EF4-FFF2-40B4-BE49-F238E27FC236}">
                <a16:creationId xmlns:a16="http://schemas.microsoft.com/office/drawing/2014/main" id="{1B5ACB0F-6DF9-AD49-9522-0AA3AD3A5237}"/>
              </a:ext>
            </a:extLst>
          </p:cNvPr>
          <p:cNvPicPr>
            <a:picLocks noChangeAspect="1"/>
          </p:cNvPicPr>
          <p:nvPr/>
        </p:nvPicPr>
        <p:blipFill>
          <a:blip r:embed="rId4"/>
          <a:stretch>
            <a:fillRect/>
          </a:stretch>
        </p:blipFill>
        <p:spPr>
          <a:xfrm>
            <a:off x="3711485" y="3410818"/>
            <a:ext cx="525342" cy="2843677"/>
          </a:xfrm>
          <a:prstGeom prst="rect">
            <a:avLst/>
          </a:prstGeom>
        </p:spPr>
      </p:pic>
      <p:pic>
        <p:nvPicPr>
          <p:cNvPr id="18" name="Picture 17">
            <a:extLst>
              <a:ext uri="{FF2B5EF4-FFF2-40B4-BE49-F238E27FC236}">
                <a16:creationId xmlns:a16="http://schemas.microsoft.com/office/drawing/2014/main" id="{3D378ABC-B89A-7F43-B533-92C963633681}"/>
              </a:ext>
            </a:extLst>
          </p:cNvPr>
          <p:cNvPicPr>
            <a:picLocks noChangeAspect="1"/>
          </p:cNvPicPr>
          <p:nvPr/>
        </p:nvPicPr>
        <p:blipFill>
          <a:blip r:embed="rId5"/>
          <a:stretch>
            <a:fillRect/>
          </a:stretch>
        </p:blipFill>
        <p:spPr>
          <a:xfrm>
            <a:off x="4582576" y="3410818"/>
            <a:ext cx="724145" cy="2852929"/>
          </a:xfrm>
          <a:prstGeom prst="rect">
            <a:avLst/>
          </a:prstGeom>
        </p:spPr>
      </p:pic>
      <p:pic>
        <p:nvPicPr>
          <p:cNvPr id="19" name="Picture 18">
            <a:extLst>
              <a:ext uri="{FF2B5EF4-FFF2-40B4-BE49-F238E27FC236}">
                <a16:creationId xmlns:a16="http://schemas.microsoft.com/office/drawing/2014/main" id="{56FACA7E-02F4-0744-BD5A-A05322E37CAA}"/>
              </a:ext>
            </a:extLst>
          </p:cNvPr>
          <p:cNvPicPr>
            <a:picLocks noChangeAspect="1"/>
          </p:cNvPicPr>
          <p:nvPr/>
        </p:nvPicPr>
        <p:blipFill>
          <a:blip r:embed="rId4"/>
          <a:stretch>
            <a:fillRect/>
          </a:stretch>
        </p:blipFill>
        <p:spPr>
          <a:xfrm>
            <a:off x="5211530" y="3410817"/>
            <a:ext cx="654681" cy="2843677"/>
          </a:xfrm>
          <a:prstGeom prst="rect">
            <a:avLst/>
          </a:prstGeom>
        </p:spPr>
      </p:pic>
      <p:pic>
        <p:nvPicPr>
          <p:cNvPr id="20" name="Picture 19">
            <a:extLst>
              <a:ext uri="{FF2B5EF4-FFF2-40B4-BE49-F238E27FC236}">
                <a16:creationId xmlns:a16="http://schemas.microsoft.com/office/drawing/2014/main" id="{72E8DAC3-53FC-4946-A852-6CBAC6CD2E80}"/>
              </a:ext>
            </a:extLst>
          </p:cNvPr>
          <p:cNvPicPr>
            <a:picLocks noChangeAspect="1"/>
          </p:cNvPicPr>
          <p:nvPr/>
        </p:nvPicPr>
        <p:blipFill>
          <a:blip r:embed="rId4"/>
          <a:stretch>
            <a:fillRect/>
          </a:stretch>
        </p:blipFill>
        <p:spPr>
          <a:xfrm>
            <a:off x="6686945" y="3401566"/>
            <a:ext cx="654681" cy="2843677"/>
          </a:xfrm>
          <a:prstGeom prst="rect">
            <a:avLst/>
          </a:prstGeom>
        </p:spPr>
      </p:pic>
      <p:pic>
        <p:nvPicPr>
          <p:cNvPr id="21" name="Picture 20">
            <a:extLst>
              <a:ext uri="{FF2B5EF4-FFF2-40B4-BE49-F238E27FC236}">
                <a16:creationId xmlns:a16="http://schemas.microsoft.com/office/drawing/2014/main" id="{8E832E5C-5B57-B24E-881A-165F93002333}"/>
              </a:ext>
            </a:extLst>
          </p:cNvPr>
          <p:cNvPicPr>
            <a:picLocks noChangeAspect="1"/>
          </p:cNvPicPr>
          <p:nvPr/>
        </p:nvPicPr>
        <p:blipFill>
          <a:blip r:embed="rId4"/>
          <a:stretch>
            <a:fillRect/>
          </a:stretch>
        </p:blipFill>
        <p:spPr>
          <a:xfrm>
            <a:off x="8182622" y="3392314"/>
            <a:ext cx="654681" cy="2843677"/>
          </a:xfrm>
          <a:prstGeom prst="rect">
            <a:avLst/>
          </a:prstGeom>
        </p:spPr>
      </p:pic>
      <p:pic>
        <p:nvPicPr>
          <p:cNvPr id="22" name="Picture 21">
            <a:extLst>
              <a:ext uri="{FF2B5EF4-FFF2-40B4-BE49-F238E27FC236}">
                <a16:creationId xmlns:a16="http://schemas.microsoft.com/office/drawing/2014/main" id="{0086E02A-483B-044E-B6B9-040910D39ACF}"/>
              </a:ext>
            </a:extLst>
          </p:cNvPr>
          <p:cNvPicPr>
            <a:picLocks noChangeAspect="1"/>
          </p:cNvPicPr>
          <p:nvPr/>
        </p:nvPicPr>
        <p:blipFill>
          <a:blip r:embed="rId5"/>
          <a:stretch>
            <a:fillRect/>
          </a:stretch>
        </p:blipFill>
        <p:spPr>
          <a:xfrm>
            <a:off x="6096489" y="3410818"/>
            <a:ext cx="724145" cy="2852929"/>
          </a:xfrm>
          <a:prstGeom prst="rect">
            <a:avLst/>
          </a:prstGeom>
        </p:spPr>
      </p:pic>
      <p:pic>
        <p:nvPicPr>
          <p:cNvPr id="23" name="Picture 22">
            <a:extLst>
              <a:ext uri="{FF2B5EF4-FFF2-40B4-BE49-F238E27FC236}">
                <a16:creationId xmlns:a16="http://schemas.microsoft.com/office/drawing/2014/main" id="{AAA88714-0924-3040-BAC3-D2D1583BD418}"/>
              </a:ext>
            </a:extLst>
          </p:cNvPr>
          <p:cNvPicPr>
            <a:picLocks noChangeAspect="1"/>
          </p:cNvPicPr>
          <p:nvPr/>
        </p:nvPicPr>
        <p:blipFill>
          <a:blip r:embed="rId5"/>
          <a:stretch>
            <a:fillRect/>
          </a:stretch>
        </p:blipFill>
        <p:spPr>
          <a:xfrm>
            <a:off x="7610402" y="3392314"/>
            <a:ext cx="724145" cy="2852929"/>
          </a:xfrm>
          <a:prstGeom prst="rect">
            <a:avLst/>
          </a:prstGeom>
        </p:spPr>
      </p:pic>
      <p:pic>
        <p:nvPicPr>
          <p:cNvPr id="24" name="Picture 23">
            <a:extLst>
              <a:ext uri="{FF2B5EF4-FFF2-40B4-BE49-F238E27FC236}">
                <a16:creationId xmlns:a16="http://schemas.microsoft.com/office/drawing/2014/main" id="{86CBB7D2-7ACA-FA42-B6C0-7AAA3D12FB68}"/>
              </a:ext>
            </a:extLst>
          </p:cNvPr>
          <p:cNvPicPr>
            <a:picLocks noChangeAspect="1"/>
          </p:cNvPicPr>
          <p:nvPr/>
        </p:nvPicPr>
        <p:blipFill>
          <a:blip r:embed="rId5"/>
          <a:stretch>
            <a:fillRect/>
          </a:stretch>
        </p:blipFill>
        <p:spPr>
          <a:xfrm>
            <a:off x="9086070" y="3336061"/>
            <a:ext cx="724145" cy="2852929"/>
          </a:xfrm>
          <a:prstGeom prst="rect">
            <a:avLst/>
          </a:prstGeom>
        </p:spPr>
      </p:pic>
      <p:sp>
        <p:nvSpPr>
          <p:cNvPr id="25" name="TextBox 24">
            <a:extLst>
              <a:ext uri="{FF2B5EF4-FFF2-40B4-BE49-F238E27FC236}">
                <a16:creationId xmlns:a16="http://schemas.microsoft.com/office/drawing/2014/main" id="{C5401F7A-7EB1-8144-AEAD-206B9F34252B}"/>
              </a:ext>
            </a:extLst>
          </p:cNvPr>
          <p:cNvSpPr txBox="1"/>
          <p:nvPr/>
        </p:nvSpPr>
        <p:spPr>
          <a:xfrm rot="16200000">
            <a:off x="2130339" y="5313888"/>
            <a:ext cx="732060" cy="369332"/>
          </a:xfrm>
          <a:prstGeom prst="rect">
            <a:avLst/>
          </a:prstGeom>
          <a:noFill/>
        </p:spPr>
        <p:txBody>
          <a:bodyPr wrap="none" rtlCol="0">
            <a:spAutoFit/>
          </a:bodyPr>
          <a:lstStyle/>
          <a:p>
            <a:r>
              <a:rPr lang="en-US" dirty="0"/>
              <a:t>Detail</a:t>
            </a:r>
          </a:p>
        </p:txBody>
      </p:sp>
      <p:sp>
        <p:nvSpPr>
          <p:cNvPr id="30" name="Rectangle 29">
            <a:extLst>
              <a:ext uri="{FF2B5EF4-FFF2-40B4-BE49-F238E27FC236}">
                <a16:creationId xmlns:a16="http://schemas.microsoft.com/office/drawing/2014/main" id="{E62B798C-B017-AD40-B4FC-02BA5A1D02ED}"/>
              </a:ext>
            </a:extLst>
          </p:cNvPr>
          <p:cNvSpPr/>
          <p:nvPr/>
        </p:nvSpPr>
        <p:spPr>
          <a:xfrm rot="16200000">
            <a:off x="3669861" y="5365895"/>
            <a:ext cx="732060" cy="369332"/>
          </a:xfrm>
          <a:prstGeom prst="rect">
            <a:avLst/>
          </a:prstGeom>
        </p:spPr>
        <p:txBody>
          <a:bodyPr wrap="none">
            <a:spAutoFit/>
          </a:bodyPr>
          <a:lstStyle/>
          <a:p>
            <a:r>
              <a:rPr lang="en-US" dirty="0"/>
              <a:t>Detail</a:t>
            </a:r>
          </a:p>
        </p:txBody>
      </p:sp>
      <p:sp>
        <p:nvSpPr>
          <p:cNvPr id="31" name="Rectangle 30">
            <a:extLst>
              <a:ext uri="{FF2B5EF4-FFF2-40B4-BE49-F238E27FC236}">
                <a16:creationId xmlns:a16="http://schemas.microsoft.com/office/drawing/2014/main" id="{F7E974E3-F4DF-A64A-95E8-4F04EFE6E0AE}"/>
              </a:ext>
            </a:extLst>
          </p:cNvPr>
          <p:cNvSpPr/>
          <p:nvPr/>
        </p:nvSpPr>
        <p:spPr>
          <a:xfrm rot="16200000">
            <a:off x="4426854" y="5365894"/>
            <a:ext cx="732060" cy="369332"/>
          </a:xfrm>
          <a:prstGeom prst="rect">
            <a:avLst/>
          </a:prstGeom>
        </p:spPr>
        <p:txBody>
          <a:bodyPr wrap="none">
            <a:spAutoFit/>
          </a:bodyPr>
          <a:lstStyle/>
          <a:p>
            <a:r>
              <a:rPr lang="en-US" dirty="0"/>
              <a:t>Detail</a:t>
            </a:r>
          </a:p>
        </p:txBody>
      </p:sp>
      <p:sp>
        <p:nvSpPr>
          <p:cNvPr id="32" name="Rectangle 31">
            <a:extLst>
              <a:ext uri="{FF2B5EF4-FFF2-40B4-BE49-F238E27FC236}">
                <a16:creationId xmlns:a16="http://schemas.microsoft.com/office/drawing/2014/main" id="{60E00D51-436A-D547-87D0-AE48EADF6E6C}"/>
              </a:ext>
            </a:extLst>
          </p:cNvPr>
          <p:cNvSpPr/>
          <p:nvPr/>
        </p:nvSpPr>
        <p:spPr>
          <a:xfrm rot="16200000">
            <a:off x="5266886" y="5365893"/>
            <a:ext cx="732060" cy="369332"/>
          </a:xfrm>
          <a:prstGeom prst="rect">
            <a:avLst/>
          </a:prstGeom>
        </p:spPr>
        <p:txBody>
          <a:bodyPr wrap="none">
            <a:spAutoFit/>
          </a:bodyPr>
          <a:lstStyle/>
          <a:p>
            <a:r>
              <a:rPr lang="en-US" dirty="0"/>
              <a:t>Detail</a:t>
            </a:r>
          </a:p>
        </p:txBody>
      </p:sp>
      <p:sp>
        <p:nvSpPr>
          <p:cNvPr id="33" name="Rectangle 32">
            <a:extLst>
              <a:ext uri="{FF2B5EF4-FFF2-40B4-BE49-F238E27FC236}">
                <a16:creationId xmlns:a16="http://schemas.microsoft.com/office/drawing/2014/main" id="{D0F5A5F8-1FFE-6F4C-BD7A-89078DDF4C8D}"/>
              </a:ext>
            </a:extLst>
          </p:cNvPr>
          <p:cNvSpPr/>
          <p:nvPr/>
        </p:nvSpPr>
        <p:spPr>
          <a:xfrm rot="16200000">
            <a:off x="5973673" y="5365892"/>
            <a:ext cx="732060" cy="369332"/>
          </a:xfrm>
          <a:prstGeom prst="rect">
            <a:avLst/>
          </a:prstGeom>
        </p:spPr>
        <p:txBody>
          <a:bodyPr wrap="none">
            <a:spAutoFit/>
          </a:bodyPr>
          <a:lstStyle/>
          <a:p>
            <a:r>
              <a:rPr lang="en-US" dirty="0"/>
              <a:t>Detail</a:t>
            </a:r>
          </a:p>
        </p:txBody>
      </p:sp>
      <p:sp>
        <p:nvSpPr>
          <p:cNvPr id="34" name="Rectangle 33">
            <a:extLst>
              <a:ext uri="{FF2B5EF4-FFF2-40B4-BE49-F238E27FC236}">
                <a16:creationId xmlns:a16="http://schemas.microsoft.com/office/drawing/2014/main" id="{B93A39BE-9FE5-764A-815D-2926A6DF8A74}"/>
              </a:ext>
            </a:extLst>
          </p:cNvPr>
          <p:cNvSpPr/>
          <p:nvPr/>
        </p:nvSpPr>
        <p:spPr>
          <a:xfrm rot="16200000">
            <a:off x="6656836" y="5365891"/>
            <a:ext cx="732060" cy="369332"/>
          </a:xfrm>
          <a:prstGeom prst="rect">
            <a:avLst/>
          </a:prstGeom>
        </p:spPr>
        <p:txBody>
          <a:bodyPr wrap="none">
            <a:spAutoFit/>
          </a:bodyPr>
          <a:lstStyle/>
          <a:p>
            <a:r>
              <a:rPr lang="en-US" dirty="0"/>
              <a:t>Detail</a:t>
            </a:r>
          </a:p>
        </p:txBody>
      </p:sp>
      <p:sp>
        <p:nvSpPr>
          <p:cNvPr id="35" name="Rectangle 34">
            <a:extLst>
              <a:ext uri="{FF2B5EF4-FFF2-40B4-BE49-F238E27FC236}">
                <a16:creationId xmlns:a16="http://schemas.microsoft.com/office/drawing/2014/main" id="{1C2A0076-3B62-B941-A9DA-8F8B3BC1527D}"/>
              </a:ext>
            </a:extLst>
          </p:cNvPr>
          <p:cNvSpPr/>
          <p:nvPr/>
        </p:nvSpPr>
        <p:spPr>
          <a:xfrm rot="16200000">
            <a:off x="7486632" y="5350707"/>
            <a:ext cx="732060" cy="369332"/>
          </a:xfrm>
          <a:prstGeom prst="rect">
            <a:avLst/>
          </a:prstGeom>
        </p:spPr>
        <p:txBody>
          <a:bodyPr wrap="none">
            <a:spAutoFit/>
          </a:bodyPr>
          <a:lstStyle/>
          <a:p>
            <a:r>
              <a:rPr lang="en-US" dirty="0"/>
              <a:t>Detail</a:t>
            </a:r>
          </a:p>
        </p:txBody>
      </p:sp>
      <p:sp>
        <p:nvSpPr>
          <p:cNvPr id="36" name="Rectangle 35">
            <a:extLst>
              <a:ext uri="{FF2B5EF4-FFF2-40B4-BE49-F238E27FC236}">
                <a16:creationId xmlns:a16="http://schemas.microsoft.com/office/drawing/2014/main" id="{F1428C54-C650-7447-BDB9-BDE393B08507}"/>
              </a:ext>
            </a:extLst>
          </p:cNvPr>
          <p:cNvSpPr/>
          <p:nvPr/>
        </p:nvSpPr>
        <p:spPr>
          <a:xfrm rot="16200000">
            <a:off x="2781332" y="5365890"/>
            <a:ext cx="732060" cy="369332"/>
          </a:xfrm>
          <a:prstGeom prst="rect">
            <a:avLst/>
          </a:prstGeom>
        </p:spPr>
        <p:txBody>
          <a:bodyPr wrap="none">
            <a:spAutoFit/>
          </a:bodyPr>
          <a:lstStyle/>
          <a:p>
            <a:r>
              <a:rPr lang="en-US" dirty="0"/>
              <a:t>Detail</a:t>
            </a:r>
          </a:p>
        </p:txBody>
      </p:sp>
      <p:sp>
        <p:nvSpPr>
          <p:cNvPr id="37" name="Rectangle 36">
            <a:extLst>
              <a:ext uri="{FF2B5EF4-FFF2-40B4-BE49-F238E27FC236}">
                <a16:creationId xmlns:a16="http://schemas.microsoft.com/office/drawing/2014/main" id="{0D57EC52-F53F-9449-8FF9-11BCEC9ADBD2}"/>
              </a:ext>
            </a:extLst>
          </p:cNvPr>
          <p:cNvSpPr/>
          <p:nvPr/>
        </p:nvSpPr>
        <p:spPr>
          <a:xfrm rot="16200000">
            <a:off x="8194676" y="5313888"/>
            <a:ext cx="732060" cy="369332"/>
          </a:xfrm>
          <a:prstGeom prst="rect">
            <a:avLst/>
          </a:prstGeom>
        </p:spPr>
        <p:txBody>
          <a:bodyPr wrap="none">
            <a:spAutoFit/>
          </a:bodyPr>
          <a:lstStyle/>
          <a:p>
            <a:r>
              <a:rPr lang="en-US" dirty="0"/>
              <a:t>Detail</a:t>
            </a:r>
          </a:p>
        </p:txBody>
      </p:sp>
      <p:sp>
        <p:nvSpPr>
          <p:cNvPr id="38" name="Rectangle 37">
            <a:extLst>
              <a:ext uri="{FF2B5EF4-FFF2-40B4-BE49-F238E27FC236}">
                <a16:creationId xmlns:a16="http://schemas.microsoft.com/office/drawing/2014/main" id="{6CE107DB-BE89-114E-AAD7-A3DF97BC0034}"/>
              </a:ext>
            </a:extLst>
          </p:cNvPr>
          <p:cNvSpPr/>
          <p:nvPr/>
        </p:nvSpPr>
        <p:spPr>
          <a:xfrm rot="16462957">
            <a:off x="8947796" y="5313888"/>
            <a:ext cx="732060" cy="369332"/>
          </a:xfrm>
          <a:prstGeom prst="rect">
            <a:avLst/>
          </a:prstGeom>
        </p:spPr>
        <p:txBody>
          <a:bodyPr wrap="none">
            <a:spAutoFit/>
          </a:bodyPr>
          <a:lstStyle/>
          <a:p>
            <a:r>
              <a:rPr lang="en-US" dirty="0"/>
              <a:t>Detail</a:t>
            </a:r>
          </a:p>
        </p:txBody>
      </p:sp>
      <p:sp>
        <p:nvSpPr>
          <p:cNvPr id="39" name="TextBox 38">
            <a:extLst>
              <a:ext uri="{FF2B5EF4-FFF2-40B4-BE49-F238E27FC236}">
                <a16:creationId xmlns:a16="http://schemas.microsoft.com/office/drawing/2014/main" id="{5A4929CC-3097-4E4F-A1F6-8142BC4B9193}"/>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46" name="Rectangle 45">
            <a:extLst>
              <a:ext uri="{FF2B5EF4-FFF2-40B4-BE49-F238E27FC236}">
                <a16:creationId xmlns:a16="http://schemas.microsoft.com/office/drawing/2014/main" id="{9E81E7F7-275C-7C4E-B0C4-6693B8EEEF61}"/>
              </a:ext>
            </a:extLst>
          </p:cNvPr>
          <p:cNvSpPr/>
          <p:nvPr/>
        </p:nvSpPr>
        <p:spPr>
          <a:xfrm>
            <a:off x="8008193" y="2461980"/>
            <a:ext cx="733941"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E19BF81-78DB-7A4E-89F6-851DB020448D}"/>
              </a:ext>
            </a:extLst>
          </p:cNvPr>
          <p:cNvSpPr/>
          <p:nvPr/>
        </p:nvSpPr>
        <p:spPr>
          <a:xfrm>
            <a:off x="9049669" y="2491100"/>
            <a:ext cx="823900" cy="371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C0F042B9-3C4C-0B44-8190-B0546FAA6604}"/>
              </a:ext>
            </a:extLst>
          </p:cNvPr>
          <p:cNvSpPr txBox="1"/>
          <p:nvPr/>
        </p:nvSpPr>
        <p:spPr>
          <a:xfrm>
            <a:off x="9424416" y="1182624"/>
            <a:ext cx="2814553" cy="1200329"/>
          </a:xfrm>
          <a:prstGeom prst="rect">
            <a:avLst/>
          </a:prstGeom>
          <a:noFill/>
        </p:spPr>
        <p:txBody>
          <a:bodyPr wrap="none" rtlCol="0">
            <a:spAutoFit/>
          </a:bodyPr>
          <a:lstStyle/>
          <a:p>
            <a:r>
              <a:rPr lang="en-US" b="1" dirty="0"/>
              <a:t>All supporting details in the</a:t>
            </a:r>
          </a:p>
          <a:p>
            <a:r>
              <a:rPr lang="en-US" b="1" dirty="0"/>
              <a:t>paragraphs support the </a:t>
            </a:r>
          </a:p>
          <a:p>
            <a:r>
              <a:rPr lang="en-US" b="1" dirty="0"/>
              <a:t>paragraph topic sentence</a:t>
            </a:r>
            <a:r>
              <a:rPr lang="en-US" dirty="0"/>
              <a:t>.</a:t>
            </a:r>
          </a:p>
          <a:p>
            <a:endParaRPr lang="en-US" dirty="0"/>
          </a:p>
        </p:txBody>
      </p:sp>
    </p:spTree>
    <p:extLst>
      <p:ext uri="{BB962C8B-B14F-4D97-AF65-F5344CB8AC3E}">
        <p14:creationId xmlns:p14="http://schemas.microsoft.com/office/powerpoint/2010/main" val="20989029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92428" y="4463506"/>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pic>
        <p:nvPicPr>
          <p:cNvPr id="14" name="Picture 13">
            <a:extLst>
              <a:ext uri="{FF2B5EF4-FFF2-40B4-BE49-F238E27FC236}">
                <a16:creationId xmlns:a16="http://schemas.microsoft.com/office/drawing/2014/main" id="{A1113213-FA8A-A14A-9556-5FCFE4F2A520}"/>
              </a:ext>
            </a:extLst>
          </p:cNvPr>
          <p:cNvPicPr>
            <a:picLocks noChangeAspect="1"/>
          </p:cNvPicPr>
          <p:nvPr/>
        </p:nvPicPr>
        <p:blipFill>
          <a:blip r:embed="rId4"/>
          <a:stretch>
            <a:fillRect/>
          </a:stretch>
        </p:blipFill>
        <p:spPr>
          <a:xfrm>
            <a:off x="2110439" y="3362452"/>
            <a:ext cx="654681" cy="2843677"/>
          </a:xfrm>
          <a:prstGeom prst="rect">
            <a:avLst/>
          </a:prstGeom>
        </p:spPr>
      </p:pic>
      <p:pic>
        <p:nvPicPr>
          <p:cNvPr id="16" name="Picture 15">
            <a:extLst>
              <a:ext uri="{FF2B5EF4-FFF2-40B4-BE49-F238E27FC236}">
                <a16:creationId xmlns:a16="http://schemas.microsoft.com/office/drawing/2014/main" id="{F8183858-9668-A047-B781-300FE76F9CD3}"/>
              </a:ext>
            </a:extLst>
          </p:cNvPr>
          <p:cNvPicPr>
            <a:picLocks noChangeAspect="1"/>
          </p:cNvPicPr>
          <p:nvPr/>
        </p:nvPicPr>
        <p:blipFill>
          <a:blip r:embed="rId5"/>
          <a:stretch>
            <a:fillRect/>
          </a:stretch>
        </p:blipFill>
        <p:spPr>
          <a:xfrm>
            <a:off x="2981800" y="3387687"/>
            <a:ext cx="724145" cy="2852929"/>
          </a:xfrm>
          <a:prstGeom prst="rect">
            <a:avLst/>
          </a:prstGeom>
        </p:spPr>
      </p:pic>
      <p:pic>
        <p:nvPicPr>
          <p:cNvPr id="17" name="Picture 16">
            <a:extLst>
              <a:ext uri="{FF2B5EF4-FFF2-40B4-BE49-F238E27FC236}">
                <a16:creationId xmlns:a16="http://schemas.microsoft.com/office/drawing/2014/main" id="{1B5ACB0F-6DF9-AD49-9522-0AA3AD3A5237}"/>
              </a:ext>
            </a:extLst>
          </p:cNvPr>
          <p:cNvPicPr>
            <a:picLocks noChangeAspect="1"/>
          </p:cNvPicPr>
          <p:nvPr/>
        </p:nvPicPr>
        <p:blipFill>
          <a:blip r:embed="rId4"/>
          <a:stretch>
            <a:fillRect/>
          </a:stretch>
        </p:blipFill>
        <p:spPr>
          <a:xfrm>
            <a:off x="3711485" y="3410818"/>
            <a:ext cx="525342" cy="2843677"/>
          </a:xfrm>
          <a:prstGeom prst="rect">
            <a:avLst/>
          </a:prstGeom>
        </p:spPr>
      </p:pic>
      <p:pic>
        <p:nvPicPr>
          <p:cNvPr id="18" name="Picture 17">
            <a:extLst>
              <a:ext uri="{FF2B5EF4-FFF2-40B4-BE49-F238E27FC236}">
                <a16:creationId xmlns:a16="http://schemas.microsoft.com/office/drawing/2014/main" id="{3D378ABC-B89A-7F43-B533-92C963633681}"/>
              </a:ext>
            </a:extLst>
          </p:cNvPr>
          <p:cNvPicPr>
            <a:picLocks noChangeAspect="1"/>
          </p:cNvPicPr>
          <p:nvPr/>
        </p:nvPicPr>
        <p:blipFill>
          <a:blip r:embed="rId5"/>
          <a:stretch>
            <a:fillRect/>
          </a:stretch>
        </p:blipFill>
        <p:spPr>
          <a:xfrm>
            <a:off x="4582576" y="3410818"/>
            <a:ext cx="724145" cy="2852929"/>
          </a:xfrm>
          <a:prstGeom prst="rect">
            <a:avLst/>
          </a:prstGeom>
        </p:spPr>
      </p:pic>
      <p:pic>
        <p:nvPicPr>
          <p:cNvPr id="19" name="Picture 18">
            <a:extLst>
              <a:ext uri="{FF2B5EF4-FFF2-40B4-BE49-F238E27FC236}">
                <a16:creationId xmlns:a16="http://schemas.microsoft.com/office/drawing/2014/main" id="{56FACA7E-02F4-0744-BD5A-A05322E37CAA}"/>
              </a:ext>
            </a:extLst>
          </p:cNvPr>
          <p:cNvPicPr>
            <a:picLocks noChangeAspect="1"/>
          </p:cNvPicPr>
          <p:nvPr/>
        </p:nvPicPr>
        <p:blipFill>
          <a:blip r:embed="rId4"/>
          <a:stretch>
            <a:fillRect/>
          </a:stretch>
        </p:blipFill>
        <p:spPr>
          <a:xfrm>
            <a:off x="5211530" y="3410817"/>
            <a:ext cx="654681" cy="2843677"/>
          </a:xfrm>
          <a:prstGeom prst="rect">
            <a:avLst/>
          </a:prstGeom>
        </p:spPr>
      </p:pic>
      <p:pic>
        <p:nvPicPr>
          <p:cNvPr id="20" name="Picture 19">
            <a:extLst>
              <a:ext uri="{FF2B5EF4-FFF2-40B4-BE49-F238E27FC236}">
                <a16:creationId xmlns:a16="http://schemas.microsoft.com/office/drawing/2014/main" id="{72E8DAC3-53FC-4946-A852-6CBAC6CD2E80}"/>
              </a:ext>
            </a:extLst>
          </p:cNvPr>
          <p:cNvPicPr>
            <a:picLocks noChangeAspect="1"/>
          </p:cNvPicPr>
          <p:nvPr/>
        </p:nvPicPr>
        <p:blipFill>
          <a:blip r:embed="rId4"/>
          <a:stretch>
            <a:fillRect/>
          </a:stretch>
        </p:blipFill>
        <p:spPr>
          <a:xfrm>
            <a:off x="6686945" y="3401566"/>
            <a:ext cx="654681" cy="2843677"/>
          </a:xfrm>
          <a:prstGeom prst="rect">
            <a:avLst/>
          </a:prstGeom>
        </p:spPr>
      </p:pic>
      <p:pic>
        <p:nvPicPr>
          <p:cNvPr id="21" name="Picture 20">
            <a:extLst>
              <a:ext uri="{FF2B5EF4-FFF2-40B4-BE49-F238E27FC236}">
                <a16:creationId xmlns:a16="http://schemas.microsoft.com/office/drawing/2014/main" id="{8E832E5C-5B57-B24E-881A-165F93002333}"/>
              </a:ext>
            </a:extLst>
          </p:cNvPr>
          <p:cNvPicPr>
            <a:picLocks noChangeAspect="1"/>
          </p:cNvPicPr>
          <p:nvPr/>
        </p:nvPicPr>
        <p:blipFill>
          <a:blip r:embed="rId4"/>
          <a:stretch>
            <a:fillRect/>
          </a:stretch>
        </p:blipFill>
        <p:spPr>
          <a:xfrm>
            <a:off x="8182622" y="3392314"/>
            <a:ext cx="654681" cy="2843677"/>
          </a:xfrm>
          <a:prstGeom prst="rect">
            <a:avLst/>
          </a:prstGeom>
        </p:spPr>
      </p:pic>
      <p:pic>
        <p:nvPicPr>
          <p:cNvPr id="22" name="Picture 21">
            <a:extLst>
              <a:ext uri="{FF2B5EF4-FFF2-40B4-BE49-F238E27FC236}">
                <a16:creationId xmlns:a16="http://schemas.microsoft.com/office/drawing/2014/main" id="{0086E02A-483B-044E-B6B9-040910D39ACF}"/>
              </a:ext>
            </a:extLst>
          </p:cNvPr>
          <p:cNvPicPr>
            <a:picLocks noChangeAspect="1"/>
          </p:cNvPicPr>
          <p:nvPr/>
        </p:nvPicPr>
        <p:blipFill>
          <a:blip r:embed="rId5"/>
          <a:stretch>
            <a:fillRect/>
          </a:stretch>
        </p:blipFill>
        <p:spPr>
          <a:xfrm>
            <a:off x="6096489" y="3410818"/>
            <a:ext cx="724145" cy="2852929"/>
          </a:xfrm>
          <a:prstGeom prst="rect">
            <a:avLst/>
          </a:prstGeom>
        </p:spPr>
      </p:pic>
      <p:pic>
        <p:nvPicPr>
          <p:cNvPr id="23" name="Picture 22">
            <a:extLst>
              <a:ext uri="{FF2B5EF4-FFF2-40B4-BE49-F238E27FC236}">
                <a16:creationId xmlns:a16="http://schemas.microsoft.com/office/drawing/2014/main" id="{AAA88714-0924-3040-BAC3-D2D1583BD418}"/>
              </a:ext>
            </a:extLst>
          </p:cNvPr>
          <p:cNvPicPr>
            <a:picLocks noChangeAspect="1"/>
          </p:cNvPicPr>
          <p:nvPr/>
        </p:nvPicPr>
        <p:blipFill>
          <a:blip r:embed="rId5"/>
          <a:stretch>
            <a:fillRect/>
          </a:stretch>
        </p:blipFill>
        <p:spPr>
          <a:xfrm>
            <a:off x="7610402" y="3392314"/>
            <a:ext cx="724145" cy="2852929"/>
          </a:xfrm>
          <a:prstGeom prst="rect">
            <a:avLst/>
          </a:prstGeom>
        </p:spPr>
      </p:pic>
      <p:pic>
        <p:nvPicPr>
          <p:cNvPr id="24" name="Picture 23">
            <a:extLst>
              <a:ext uri="{FF2B5EF4-FFF2-40B4-BE49-F238E27FC236}">
                <a16:creationId xmlns:a16="http://schemas.microsoft.com/office/drawing/2014/main" id="{86CBB7D2-7ACA-FA42-B6C0-7AAA3D12FB68}"/>
              </a:ext>
            </a:extLst>
          </p:cNvPr>
          <p:cNvPicPr>
            <a:picLocks noChangeAspect="1"/>
          </p:cNvPicPr>
          <p:nvPr/>
        </p:nvPicPr>
        <p:blipFill>
          <a:blip r:embed="rId5"/>
          <a:stretch>
            <a:fillRect/>
          </a:stretch>
        </p:blipFill>
        <p:spPr>
          <a:xfrm>
            <a:off x="9086070" y="3336061"/>
            <a:ext cx="724145" cy="2852929"/>
          </a:xfrm>
          <a:prstGeom prst="rect">
            <a:avLst/>
          </a:prstGeom>
        </p:spPr>
      </p:pic>
      <p:sp>
        <p:nvSpPr>
          <p:cNvPr id="25" name="TextBox 24">
            <a:extLst>
              <a:ext uri="{FF2B5EF4-FFF2-40B4-BE49-F238E27FC236}">
                <a16:creationId xmlns:a16="http://schemas.microsoft.com/office/drawing/2014/main" id="{C5401F7A-7EB1-8144-AEAD-206B9F34252B}"/>
              </a:ext>
            </a:extLst>
          </p:cNvPr>
          <p:cNvSpPr txBox="1"/>
          <p:nvPr/>
        </p:nvSpPr>
        <p:spPr>
          <a:xfrm rot="16200000">
            <a:off x="2130339" y="5313888"/>
            <a:ext cx="732060" cy="369332"/>
          </a:xfrm>
          <a:prstGeom prst="rect">
            <a:avLst/>
          </a:prstGeom>
          <a:noFill/>
        </p:spPr>
        <p:txBody>
          <a:bodyPr wrap="none" rtlCol="0">
            <a:spAutoFit/>
          </a:bodyPr>
          <a:lstStyle/>
          <a:p>
            <a:r>
              <a:rPr lang="en-US" dirty="0"/>
              <a:t>Detail</a:t>
            </a:r>
          </a:p>
        </p:txBody>
      </p:sp>
      <p:sp>
        <p:nvSpPr>
          <p:cNvPr id="30" name="Rectangle 29">
            <a:extLst>
              <a:ext uri="{FF2B5EF4-FFF2-40B4-BE49-F238E27FC236}">
                <a16:creationId xmlns:a16="http://schemas.microsoft.com/office/drawing/2014/main" id="{E62B798C-B017-AD40-B4FC-02BA5A1D02ED}"/>
              </a:ext>
            </a:extLst>
          </p:cNvPr>
          <p:cNvSpPr/>
          <p:nvPr/>
        </p:nvSpPr>
        <p:spPr>
          <a:xfrm rot="16200000">
            <a:off x="3669861" y="5365895"/>
            <a:ext cx="732060" cy="369332"/>
          </a:xfrm>
          <a:prstGeom prst="rect">
            <a:avLst/>
          </a:prstGeom>
        </p:spPr>
        <p:txBody>
          <a:bodyPr wrap="none">
            <a:spAutoFit/>
          </a:bodyPr>
          <a:lstStyle/>
          <a:p>
            <a:r>
              <a:rPr lang="en-US" dirty="0"/>
              <a:t>Detail</a:t>
            </a:r>
          </a:p>
        </p:txBody>
      </p:sp>
      <p:sp>
        <p:nvSpPr>
          <p:cNvPr id="31" name="Rectangle 30">
            <a:extLst>
              <a:ext uri="{FF2B5EF4-FFF2-40B4-BE49-F238E27FC236}">
                <a16:creationId xmlns:a16="http://schemas.microsoft.com/office/drawing/2014/main" id="{F7E974E3-F4DF-A64A-95E8-4F04EFE6E0AE}"/>
              </a:ext>
            </a:extLst>
          </p:cNvPr>
          <p:cNvSpPr/>
          <p:nvPr/>
        </p:nvSpPr>
        <p:spPr>
          <a:xfrm rot="16200000">
            <a:off x="4426854" y="5365894"/>
            <a:ext cx="732060" cy="369332"/>
          </a:xfrm>
          <a:prstGeom prst="rect">
            <a:avLst/>
          </a:prstGeom>
        </p:spPr>
        <p:txBody>
          <a:bodyPr wrap="none">
            <a:spAutoFit/>
          </a:bodyPr>
          <a:lstStyle/>
          <a:p>
            <a:r>
              <a:rPr lang="en-US" dirty="0"/>
              <a:t>Detail</a:t>
            </a:r>
          </a:p>
        </p:txBody>
      </p:sp>
      <p:sp>
        <p:nvSpPr>
          <p:cNvPr id="32" name="Rectangle 31">
            <a:extLst>
              <a:ext uri="{FF2B5EF4-FFF2-40B4-BE49-F238E27FC236}">
                <a16:creationId xmlns:a16="http://schemas.microsoft.com/office/drawing/2014/main" id="{60E00D51-436A-D547-87D0-AE48EADF6E6C}"/>
              </a:ext>
            </a:extLst>
          </p:cNvPr>
          <p:cNvSpPr/>
          <p:nvPr/>
        </p:nvSpPr>
        <p:spPr>
          <a:xfrm rot="16200000">
            <a:off x="5266886" y="5365893"/>
            <a:ext cx="732060" cy="369332"/>
          </a:xfrm>
          <a:prstGeom prst="rect">
            <a:avLst/>
          </a:prstGeom>
        </p:spPr>
        <p:txBody>
          <a:bodyPr wrap="none">
            <a:spAutoFit/>
          </a:bodyPr>
          <a:lstStyle/>
          <a:p>
            <a:r>
              <a:rPr lang="en-US" dirty="0"/>
              <a:t>Detail</a:t>
            </a:r>
          </a:p>
        </p:txBody>
      </p:sp>
      <p:sp>
        <p:nvSpPr>
          <p:cNvPr id="33" name="Rectangle 32">
            <a:extLst>
              <a:ext uri="{FF2B5EF4-FFF2-40B4-BE49-F238E27FC236}">
                <a16:creationId xmlns:a16="http://schemas.microsoft.com/office/drawing/2014/main" id="{D0F5A5F8-1FFE-6F4C-BD7A-89078DDF4C8D}"/>
              </a:ext>
            </a:extLst>
          </p:cNvPr>
          <p:cNvSpPr/>
          <p:nvPr/>
        </p:nvSpPr>
        <p:spPr>
          <a:xfrm rot="16200000">
            <a:off x="5973673" y="5365892"/>
            <a:ext cx="732060" cy="369332"/>
          </a:xfrm>
          <a:prstGeom prst="rect">
            <a:avLst/>
          </a:prstGeom>
        </p:spPr>
        <p:txBody>
          <a:bodyPr wrap="none">
            <a:spAutoFit/>
          </a:bodyPr>
          <a:lstStyle/>
          <a:p>
            <a:r>
              <a:rPr lang="en-US" dirty="0"/>
              <a:t>Detail</a:t>
            </a:r>
          </a:p>
        </p:txBody>
      </p:sp>
      <p:sp>
        <p:nvSpPr>
          <p:cNvPr id="34" name="Rectangle 33">
            <a:extLst>
              <a:ext uri="{FF2B5EF4-FFF2-40B4-BE49-F238E27FC236}">
                <a16:creationId xmlns:a16="http://schemas.microsoft.com/office/drawing/2014/main" id="{B93A39BE-9FE5-764A-815D-2926A6DF8A74}"/>
              </a:ext>
            </a:extLst>
          </p:cNvPr>
          <p:cNvSpPr/>
          <p:nvPr/>
        </p:nvSpPr>
        <p:spPr>
          <a:xfrm rot="16200000">
            <a:off x="6656836" y="5365891"/>
            <a:ext cx="732060" cy="369332"/>
          </a:xfrm>
          <a:prstGeom prst="rect">
            <a:avLst/>
          </a:prstGeom>
        </p:spPr>
        <p:txBody>
          <a:bodyPr wrap="none">
            <a:spAutoFit/>
          </a:bodyPr>
          <a:lstStyle/>
          <a:p>
            <a:r>
              <a:rPr lang="en-US" dirty="0"/>
              <a:t>Detail</a:t>
            </a:r>
          </a:p>
        </p:txBody>
      </p:sp>
      <p:sp>
        <p:nvSpPr>
          <p:cNvPr id="35" name="Rectangle 34">
            <a:extLst>
              <a:ext uri="{FF2B5EF4-FFF2-40B4-BE49-F238E27FC236}">
                <a16:creationId xmlns:a16="http://schemas.microsoft.com/office/drawing/2014/main" id="{1C2A0076-3B62-B941-A9DA-8F8B3BC1527D}"/>
              </a:ext>
            </a:extLst>
          </p:cNvPr>
          <p:cNvSpPr/>
          <p:nvPr/>
        </p:nvSpPr>
        <p:spPr>
          <a:xfrm rot="16200000">
            <a:off x="7486632" y="5350707"/>
            <a:ext cx="732060" cy="369332"/>
          </a:xfrm>
          <a:prstGeom prst="rect">
            <a:avLst/>
          </a:prstGeom>
        </p:spPr>
        <p:txBody>
          <a:bodyPr wrap="none">
            <a:spAutoFit/>
          </a:bodyPr>
          <a:lstStyle/>
          <a:p>
            <a:r>
              <a:rPr lang="en-US" dirty="0"/>
              <a:t>Detail</a:t>
            </a:r>
          </a:p>
        </p:txBody>
      </p:sp>
      <p:sp>
        <p:nvSpPr>
          <p:cNvPr id="36" name="Rectangle 35">
            <a:extLst>
              <a:ext uri="{FF2B5EF4-FFF2-40B4-BE49-F238E27FC236}">
                <a16:creationId xmlns:a16="http://schemas.microsoft.com/office/drawing/2014/main" id="{F1428C54-C650-7447-BDB9-BDE393B08507}"/>
              </a:ext>
            </a:extLst>
          </p:cNvPr>
          <p:cNvSpPr/>
          <p:nvPr/>
        </p:nvSpPr>
        <p:spPr>
          <a:xfrm rot="16200000">
            <a:off x="2781332" y="5365890"/>
            <a:ext cx="732060" cy="369332"/>
          </a:xfrm>
          <a:prstGeom prst="rect">
            <a:avLst/>
          </a:prstGeom>
        </p:spPr>
        <p:txBody>
          <a:bodyPr wrap="none">
            <a:spAutoFit/>
          </a:bodyPr>
          <a:lstStyle/>
          <a:p>
            <a:r>
              <a:rPr lang="en-US" dirty="0"/>
              <a:t>Detail</a:t>
            </a:r>
          </a:p>
        </p:txBody>
      </p:sp>
      <p:sp>
        <p:nvSpPr>
          <p:cNvPr id="37" name="Rectangle 36">
            <a:extLst>
              <a:ext uri="{FF2B5EF4-FFF2-40B4-BE49-F238E27FC236}">
                <a16:creationId xmlns:a16="http://schemas.microsoft.com/office/drawing/2014/main" id="{0D57EC52-F53F-9449-8FF9-11BCEC9ADBD2}"/>
              </a:ext>
            </a:extLst>
          </p:cNvPr>
          <p:cNvSpPr/>
          <p:nvPr/>
        </p:nvSpPr>
        <p:spPr>
          <a:xfrm rot="16200000">
            <a:off x="8194676" y="5313888"/>
            <a:ext cx="732060" cy="369332"/>
          </a:xfrm>
          <a:prstGeom prst="rect">
            <a:avLst/>
          </a:prstGeom>
        </p:spPr>
        <p:txBody>
          <a:bodyPr wrap="none">
            <a:spAutoFit/>
          </a:bodyPr>
          <a:lstStyle/>
          <a:p>
            <a:r>
              <a:rPr lang="en-US" dirty="0"/>
              <a:t>Detail</a:t>
            </a:r>
          </a:p>
        </p:txBody>
      </p:sp>
      <p:sp>
        <p:nvSpPr>
          <p:cNvPr id="38" name="Rectangle 37">
            <a:extLst>
              <a:ext uri="{FF2B5EF4-FFF2-40B4-BE49-F238E27FC236}">
                <a16:creationId xmlns:a16="http://schemas.microsoft.com/office/drawing/2014/main" id="{6CE107DB-BE89-114E-AAD7-A3DF97BC0034}"/>
              </a:ext>
            </a:extLst>
          </p:cNvPr>
          <p:cNvSpPr/>
          <p:nvPr/>
        </p:nvSpPr>
        <p:spPr>
          <a:xfrm rot="16462957">
            <a:off x="8947796" y="5313888"/>
            <a:ext cx="732060" cy="369332"/>
          </a:xfrm>
          <a:prstGeom prst="rect">
            <a:avLst/>
          </a:prstGeom>
        </p:spPr>
        <p:txBody>
          <a:bodyPr wrap="none">
            <a:spAutoFit/>
          </a:bodyPr>
          <a:lstStyle/>
          <a:p>
            <a:r>
              <a:rPr lang="en-US" dirty="0"/>
              <a:t>Detail</a:t>
            </a:r>
          </a:p>
        </p:txBody>
      </p:sp>
      <p:sp>
        <p:nvSpPr>
          <p:cNvPr id="39" name="TextBox 38">
            <a:extLst>
              <a:ext uri="{FF2B5EF4-FFF2-40B4-BE49-F238E27FC236}">
                <a16:creationId xmlns:a16="http://schemas.microsoft.com/office/drawing/2014/main" id="{5A4929CC-3097-4E4F-A1F6-8142BC4B9193}"/>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sp>
        <p:nvSpPr>
          <p:cNvPr id="40" name="TextBox 39">
            <a:extLst>
              <a:ext uri="{FF2B5EF4-FFF2-40B4-BE49-F238E27FC236}">
                <a16:creationId xmlns:a16="http://schemas.microsoft.com/office/drawing/2014/main" id="{52BC1DE5-1273-A94C-979B-803E1A0C1C7F}"/>
              </a:ext>
            </a:extLst>
          </p:cNvPr>
          <p:cNvSpPr txBox="1"/>
          <p:nvPr/>
        </p:nvSpPr>
        <p:spPr>
          <a:xfrm>
            <a:off x="9424416" y="1182624"/>
            <a:ext cx="2814553" cy="1200329"/>
          </a:xfrm>
          <a:prstGeom prst="rect">
            <a:avLst/>
          </a:prstGeom>
          <a:noFill/>
        </p:spPr>
        <p:txBody>
          <a:bodyPr wrap="none" rtlCol="0">
            <a:spAutoFit/>
          </a:bodyPr>
          <a:lstStyle/>
          <a:p>
            <a:r>
              <a:rPr lang="en-US" b="1" dirty="0"/>
              <a:t>All supporting details in the</a:t>
            </a:r>
          </a:p>
          <a:p>
            <a:r>
              <a:rPr lang="en-US" b="1" dirty="0"/>
              <a:t>paragraphs support the </a:t>
            </a:r>
          </a:p>
          <a:p>
            <a:r>
              <a:rPr lang="en-US" b="1" dirty="0"/>
              <a:t>paragraph topic sentence</a:t>
            </a:r>
            <a:r>
              <a:rPr lang="en-US" dirty="0"/>
              <a:t>.</a:t>
            </a:r>
          </a:p>
          <a:p>
            <a:endParaRPr lang="en-US" dirty="0"/>
          </a:p>
        </p:txBody>
      </p:sp>
    </p:spTree>
    <p:extLst>
      <p:ext uri="{BB962C8B-B14F-4D97-AF65-F5344CB8AC3E}">
        <p14:creationId xmlns:p14="http://schemas.microsoft.com/office/powerpoint/2010/main" val="3819146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92428" y="4463506"/>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sp>
        <p:nvSpPr>
          <p:cNvPr id="9" name="TextBox 8">
            <a:extLst>
              <a:ext uri="{FF2B5EF4-FFF2-40B4-BE49-F238E27FC236}">
                <a16:creationId xmlns:a16="http://schemas.microsoft.com/office/drawing/2014/main" id="{1BEBA203-C0E1-004A-B920-39C0C0BE794F}"/>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pic>
        <p:nvPicPr>
          <p:cNvPr id="14" name="Picture 13">
            <a:extLst>
              <a:ext uri="{FF2B5EF4-FFF2-40B4-BE49-F238E27FC236}">
                <a16:creationId xmlns:a16="http://schemas.microsoft.com/office/drawing/2014/main" id="{A1113213-FA8A-A14A-9556-5FCFE4F2A520}"/>
              </a:ext>
            </a:extLst>
          </p:cNvPr>
          <p:cNvPicPr>
            <a:picLocks noChangeAspect="1"/>
          </p:cNvPicPr>
          <p:nvPr/>
        </p:nvPicPr>
        <p:blipFill>
          <a:blip r:embed="rId4"/>
          <a:stretch>
            <a:fillRect/>
          </a:stretch>
        </p:blipFill>
        <p:spPr>
          <a:xfrm>
            <a:off x="2110439" y="3362452"/>
            <a:ext cx="654681" cy="2843677"/>
          </a:xfrm>
          <a:prstGeom prst="rect">
            <a:avLst/>
          </a:prstGeom>
        </p:spPr>
      </p:pic>
      <p:pic>
        <p:nvPicPr>
          <p:cNvPr id="16" name="Picture 15">
            <a:extLst>
              <a:ext uri="{FF2B5EF4-FFF2-40B4-BE49-F238E27FC236}">
                <a16:creationId xmlns:a16="http://schemas.microsoft.com/office/drawing/2014/main" id="{F8183858-9668-A047-B781-300FE76F9CD3}"/>
              </a:ext>
            </a:extLst>
          </p:cNvPr>
          <p:cNvPicPr>
            <a:picLocks noChangeAspect="1"/>
          </p:cNvPicPr>
          <p:nvPr/>
        </p:nvPicPr>
        <p:blipFill>
          <a:blip r:embed="rId5"/>
          <a:stretch>
            <a:fillRect/>
          </a:stretch>
        </p:blipFill>
        <p:spPr>
          <a:xfrm>
            <a:off x="2981800" y="3387687"/>
            <a:ext cx="724145" cy="2852929"/>
          </a:xfrm>
          <a:prstGeom prst="rect">
            <a:avLst/>
          </a:prstGeom>
        </p:spPr>
      </p:pic>
      <p:pic>
        <p:nvPicPr>
          <p:cNvPr id="17" name="Picture 16">
            <a:extLst>
              <a:ext uri="{FF2B5EF4-FFF2-40B4-BE49-F238E27FC236}">
                <a16:creationId xmlns:a16="http://schemas.microsoft.com/office/drawing/2014/main" id="{1B5ACB0F-6DF9-AD49-9522-0AA3AD3A5237}"/>
              </a:ext>
            </a:extLst>
          </p:cNvPr>
          <p:cNvPicPr>
            <a:picLocks noChangeAspect="1"/>
          </p:cNvPicPr>
          <p:nvPr/>
        </p:nvPicPr>
        <p:blipFill>
          <a:blip r:embed="rId4"/>
          <a:stretch>
            <a:fillRect/>
          </a:stretch>
        </p:blipFill>
        <p:spPr>
          <a:xfrm>
            <a:off x="3711485" y="3410818"/>
            <a:ext cx="525342" cy="2843677"/>
          </a:xfrm>
          <a:prstGeom prst="rect">
            <a:avLst/>
          </a:prstGeom>
        </p:spPr>
      </p:pic>
      <p:pic>
        <p:nvPicPr>
          <p:cNvPr id="18" name="Picture 17">
            <a:extLst>
              <a:ext uri="{FF2B5EF4-FFF2-40B4-BE49-F238E27FC236}">
                <a16:creationId xmlns:a16="http://schemas.microsoft.com/office/drawing/2014/main" id="{3D378ABC-B89A-7F43-B533-92C963633681}"/>
              </a:ext>
            </a:extLst>
          </p:cNvPr>
          <p:cNvPicPr>
            <a:picLocks noChangeAspect="1"/>
          </p:cNvPicPr>
          <p:nvPr/>
        </p:nvPicPr>
        <p:blipFill>
          <a:blip r:embed="rId5"/>
          <a:stretch>
            <a:fillRect/>
          </a:stretch>
        </p:blipFill>
        <p:spPr>
          <a:xfrm>
            <a:off x="4582576" y="3410818"/>
            <a:ext cx="724145" cy="2852929"/>
          </a:xfrm>
          <a:prstGeom prst="rect">
            <a:avLst/>
          </a:prstGeom>
        </p:spPr>
      </p:pic>
      <p:pic>
        <p:nvPicPr>
          <p:cNvPr id="19" name="Picture 18">
            <a:extLst>
              <a:ext uri="{FF2B5EF4-FFF2-40B4-BE49-F238E27FC236}">
                <a16:creationId xmlns:a16="http://schemas.microsoft.com/office/drawing/2014/main" id="{56FACA7E-02F4-0744-BD5A-A05322E37CAA}"/>
              </a:ext>
            </a:extLst>
          </p:cNvPr>
          <p:cNvPicPr>
            <a:picLocks noChangeAspect="1"/>
          </p:cNvPicPr>
          <p:nvPr/>
        </p:nvPicPr>
        <p:blipFill>
          <a:blip r:embed="rId4"/>
          <a:stretch>
            <a:fillRect/>
          </a:stretch>
        </p:blipFill>
        <p:spPr>
          <a:xfrm>
            <a:off x="5211530" y="3410817"/>
            <a:ext cx="654681" cy="2843677"/>
          </a:xfrm>
          <a:prstGeom prst="rect">
            <a:avLst/>
          </a:prstGeom>
        </p:spPr>
      </p:pic>
      <p:pic>
        <p:nvPicPr>
          <p:cNvPr id="20" name="Picture 19">
            <a:extLst>
              <a:ext uri="{FF2B5EF4-FFF2-40B4-BE49-F238E27FC236}">
                <a16:creationId xmlns:a16="http://schemas.microsoft.com/office/drawing/2014/main" id="{72E8DAC3-53FC-4946-A852-6CBAC6CD2E80}"/>
              </a:ext>
            </a:extLst>
          </p:cNvPr>
          <p:cNvPicPr>
            <a:picLocks noChangeAspect="1"/>
          </p:cNvPicPr>
          <p:nvPr/>
        </p:nvPicPr>
        <p:blipFill>
          <a:blip r:embed="rId4"/>
          <a:stretch>
            <a:fillRect/>
          </a:stretch>
        </p:blipFill>
        <p:spPr>
          <a:xfrm>
            <a:off x="6686945" y="3401566"/>
            <a:ext cx="654681" cy="2843677"/>
          </a:xfrm>
          <a:prstGeom prst="rect">
            <a:avLst/>
          </a:prstGeom>
        </p:spPr>
      </p:pic>
      <p:pic>
        <p:nvPicPr>
          <p:cNvPr id="21" name="Picture 20">
            <a:extLst>
              <a:ext uri="{FF2B5EF4-FFF2-40B4-BE49-F238E27FC236}">
                <a16:creationId xmlns:a16="http://schemas.microsoft.com/office/drawing/2014/main" id="{8E832E5C-5B57-B24E-881A-165F93002333}"/>
              </a:ext>
            </a:extLst>
          </p:cNvPr>
          <p:cNvPicPr>
            <a:picLocks noChangeAspect="1"/>
          </p:cNvPicPr>
          <p:nvPr/>
        </p:nvPicPr>
        <p:blipFill>
          <a:blip r:embed="rId4"/>
          <a:stretch>
            <a:fillRect/>
          </a:stretch>
        </p:blipFill>
        <p:spPr>
          <a:xfrm>
            <a:off x="8182622" y="3392314"/>
            <a:ext cx="654681" cy="2843677"/>
          </a:xfrm>
          <a:prstGeom prst="rect">
            <a:avLst/>
          </a:prstGeom>
        </p:spPr>
      </p:pic>
      <p:pic>
        <p:nvPicPr>
          <p:cNvPr id="22" name="Picture 21">
            <a:extLst>
              <a:ext uri="{FF2B5EF4-FFF2-40B4-BE49-F238E27FC236}">
                <a16:creationId xmlns:a16="http://schemas.microsoft.com/office/drawing/2014/main" id="{0086E02A-483B-044E-B6B9-040910D39ACF}"/>
              </a:ext>
            </a:extLst>
          </p:cNvPr>
          <p:cNvPicPr>
            <a:picLocks noChangeAspect="1"/>
          </p:cNvPicPr>
          <p:nvPr/>
        </p:nvPicPr>
        <p:blipFill>
          <a:blip r:embed="rId5"/>
          <a:stretch>
            <a:fillRect/>
          </a:stretch>
        </p:blipFill>
        <p:spPr>
          <a:xfrm>
            <a:off x="6096489" y="3410818"/>
            <a:ext cx="724145" cy="2852929"/>
          </a:xfrm>
          <a:prstGeom prst="rect">
            <a:avLst/>
          </a:prstGeom>
        </p:spPr>
      </p:pic>
      <p:pic>
        <p:nvPicPr>
          <p:cNvPr id="23" name="Picture 22">
            <a:extLst>
              <a:ext uri="{FF2B5EF4-FFF2-40B4-BE49-F238E27FC236}">
                <a16:creationId xmlns:a16="http://schemas.microsoft.com/office/drawing/2014/main" id="{AAA88714-0924-3040-BAC3-D2D1583BD418}"/>
              </a:ext>
            </a:extLst>
          </p:cNvPr>
          <p:cNvPicPr>
            <a:picLocks noChangeAspect="1"/>
          </p:cNvPicPr>
          <p:nvPr/>
        </p:nvPicPr>
        <p:blipFill>
          <a:blip r:embed="rId5"/>
          <a:stretch>
            <a:fillRect/>
          </a:stretch>
        </p:blipFill>
        <p:spPr>
          <a:xfrm>
            <a:off x="7610402" y="3392314"/>
            <a:ext cx="724145" cy="2852929"/>
          </a:xfrm>
          <a:prstGeom prst="rect">
            <a:avLst/>
          </a:prstGeom>
        </p:spPr>
      </p:pic>
      <p:pic>
        <p:nvPicPr>
          <p:cNvPr id="24" name="Picture 23">
            <a:extLst>
              <a:ext uri="{FF2B5EF4-FFF2-40B4-BE49-F238E27FC236}">
                <a16:creationId xmlns:a16="http://schemas.microsoft.com/office/drawing/2014/main" id="{86CBB7D2-7ACA-FA42-B6C0-7AAA3D12FB68}"/>
              </a:ext>
            </a:extLst>
          </p:cNvPr>
          <p:cNvPicPr>
            <a:picLocks noChangeAspect="1"/>
          </p:cNvPicPr>
          <p:nvPr/>
        </p:nvPicPr>
        <p:blipFill>
          <a:blip r:embed="rId5"/>
          <a:stretch>
            <a:fillRect/>
          </a:stretch>
        </p:blipFill>
        <p:spPr>
          <a:xfrm>
            <a:off x="9086070" y="3336061"/>
            <a:ext cx="724145" cy="2852929"/>
          </a:xfrm>
          <a:prstGeom prst="rect">
            <a:avLst/>
          </a:prstGeom>
        </p:spPr>
      </p:pic>
      <p:sp>
        <p:nvSpPr>
          <p:cNvPr id="25" name="TextBox 24">
            <a:extLst>
              <a:ext uri="{FF2B5EF4-FFF2-40B4-BE49-F238E27FC236}">
                <a16:creationId xmlns:a16="http://schemas.microsoft.com/office/drawing/2014/main" id="{C5401F7A-7EB1-8144-AEAD-206B9F34252B}"/>
              </a:ext>
            </a:extLst>
          </p:cNvPr>
          <p:cNvSpPr txBox="1"/>
          <p:nvPr/>
        </p:nvSpPr>
        <p:spPr>
          <a:xfrm rot="16200000">
            <a:off x="2130339" y="5313888"/>
            <a:ext cx="732060" cy="369332"/>
          </a:xfrm>
          <a:prstGeom prst="rect">
            <a:avLst/>
          </a:prstGeom>
          <a:noFill/>
        </p:spPr>
        <p:txBody>
          <a:bodyPr wrap="none" rtlCol="0">
            <a:spAutoFit/>
          </a:bodyPr>
          <a:lstStyle/>
          <a:p>
            <a:r>
              <a:rPr lang="en-US" dirty="0"/>
              <a:t>Detail</a:t>
            </a:r>
          </a:p>
        </p:txBody>
      </p:sp>
      <p:sp>
        <p:nvSpPr>
          <p:cNvPr id="30" name="Rectangle 29">
            <a:extLst>
              <a:ext uri="{FF2B5EF4-FFF2-40B4-BE49-F238E27FC236}">
                <a16:creationId xmlns:a16="http://schemas.microsoft.com/office/drawing/2014/main" id="{E62B798C-B017-AD40-B4FC-02BA5A1D02ED}"/>
              </a:ext>
            </a:extLst>
          </p:cNvPr>
          <p:cNvSpPr/>
          <p:nvPr/>
        </p:nvSpPr>
        <p:spPr>
          <a:xfrm rot="16200000">
            <a:off x="3669861" y="5365895"/>
            <a:ext cx="732060" cy="369332"/>
          </a:xfrm>
          <a:prstGeom prst="rect">
            <a:avLst/>
          </a:prstGeom>
        </p:spPr>
        <p:txBody>
          <a:bodyPr wrap="none">
            <a:spAutoFit/>
          </a:bodyPr>
          <a:lstStyle/>
          <a:p>
            <a:r>
              <a:rPr lang="en-US" dirty="0"/>
              <a:t>Detail</a:t>
            </a:r>
          </a:p>
        </p:txBody>
      </p:sp>
      <p:sp>
        <p:nvSpPr>
          <p:cNvPr id="31" name="Rectangle 30">
            <a:extLst>
              <a:ext uri="{FF2B5EF4-FFF2-40B4-BE49-F238E27FC236}">
                <a16:creationId xmlns:a16="http://schemas.microsoft.com/office/drawing/2014/main" id="{F7E974E3-F4DF-A64A-95E8-4F04EFE6E0AE}"/>
              </a:ext>
            </a:extLst>
          </p:cNvPr>
          <p:cNvSpPr/>
          <p:nvPr/>
        </p:nvSpPr>
        <p:spPr>
          <a:xfrm rot="16200000">
            <a:off x="4426854" y="5365894"/>
            <a:ext cx="732060" cy="369332"/>
          </a:xfrm>
          <a:prstGeom prst="rect">
            <a:avLst/>
          </a:prstGeom>
        </p:spPr>
        <p:txBody>
          <a:bodyPr wrap="none">
            <a:spAutoFit/>
          </a:bodyPr>
          <a:lstStyle/>
          <a:p>
            <a:r>
              <a:rPr lang="en-US" dirty="0"/>
              <a:t>Detail</a:t>
            </a:r>
          </a:p>
        </p:txBody>
      </p:sp>
      <p:sp>
        <p:nvSpPr>
          <p:cNvPr id="32" name="Rectangle 31">
            <a:extLst>
              <a:ext uri="{FF2B5EF4-FFF2-40B4-BE49-F238E27FC236}">
                <a16:creationId xmlns:a16="http://schemas.microsoft.com/office/drawing/2014/main" id="{60E00D51-436A-D547-87D0-AE48EADF6E6C}"/>
              </a:ext>
            </a:extLst>
          </p:cNvPr>
          <p:cNvSpPr/>
          <p:nvPr/>
        </p:nvSpPr>
        <p:spPr>
          <a:xfrm rot="16200000">
            <a:off x="5266886" y="5365893"/>
            <a:ext cx="732060" cy="369332"/>
          </a:xfrm>
          <a:prstGeom prst="rect">
            <a:avLst/>
          </a:prstGeom>
        </p:spPr>
        <p:txBody>
          <a:bodyPr wrap="none">
            <a:spAutoFit/>
          </a:bodyPr>
          <a:lstStyle/>
          <a:p>
            <a:r>
              <a:rPr lang="en-US" dirty="0"/>
              <a:t>Detail</a:t>
            </a:r>
          </a:p>
        </p:txBody>
      </p:sp>
      <p:sp>
        <p:nvSpPr>
          <p:cNvPr id="33" name="Rectangle 32">
            <a:extLst>
              <a:ext uri="{FF2B5EF4-FFF2-40B4-BE49-F238E27FC236}">
                <a16:creationId xmlns:a16="http://schemas.microsoft.com/office/drawing/2014/main" id="{D0F5A5F8-1FFE-6F4C-BD7A-89078DDF4C8D}"/>
              </a:ext>
            </a:extLst>
          </p:cNvPr>
          <p:cNvSpPr/>
          <p:nvPr/>
        </p:nvSpPr>
        <p:spPr>
          <a:xfrm rot="16200000">
            <a:off x="5973673" y="5365892"/>
            <a:ext cx="732060" cy="369332"/>
          </a:xfrm>
          <a:prstGeom prst="rect">
            <a:avLst/>
          </a:prstGeom>
        </p:spPr>
        <p:txBody>
          <a:bodyPr wrap="none">
            <a:spAutoFit/>
          </a:bodyPr>
          <a:lstStyle/>
          <a:p>
            <a:r>
              <a:rPr lang="en-US" dirty="0"/>
              <a:t>Detail</a:t>
            </a:r>
          </a:p>
        </p:txBody>
      </p:sp>
      <p:sp>
        <p:nvSpPr>
          <p:cNvPr id="34" name="Rectangle 33">
            <a:extLst>
              <a:ext uri="{FF2B5EF4-FFF2-40B4-BE49-F238E27FC236}">
                <a16:creationId xmlns:a16="http://schemas.microsoft.com/office/drawing/2014/main" id="{B93A39BE-9FE5-764A-815D-2926A6DF8A74}"/>
              </a:ext>
            </a:extLst>
          </p:cNvPr>
          <p:cNvSpPr/>
          <p:nvPr/>
        </p:nvSpPr>
        <p:spPr>
          <a:xfrm rot="16200000">
            <a:off x="6656836" y="5365891"/>
            <a:ext cx="732060" cy="369332"/>
          </a:xfrm>
          <a:prstGeom prst="rect">
            <a:avLst/>
          </a:prstGeom>
        </p:spPr>
        <p:txBody>
          <a:bodyPr wrap="none">
            <a:spAutoFit/>
          </a:bodyPr>
          <a:lstStyle/>
          <a:p>
            <a:r>
              <a:rPr lang="en-US" dirty="0"/>
              <a:t>Detail</a:t>
            </a:r>
          </a:p>
        </p:txBody>
      </p:sp>
      <p:sp>
        <p:nvSpPr>
          <p:cNvPr id="35" name="Rectangle 34">
            <a:extLst>
              <a:ext uri="{FF2B5EF4-FFF2-40B4-BE49-F238E27FC236}">
                <a16:creationId xmlns:a16="http://schemas.microsoft.com/office/drawing/2014/main" id="{1C2A0076-3B62-B941-A9DA-8F8B3BC1527D}"/>
              </a:ext>
            </a:extLst>
          </p:cNvPr>
          <p:cNvSpPr/>
          <p:nvPr/>
        </p:nvSpPr>
        <p:spPr>
          <a:xfrm rot="16200000">
            <a:off x="7486632" y="5350707"/>
            <a:ext cx="732060" cy="369332"/>
          </a:xfrm>
          <a:prstGeom prst="rect">
            <a:avLst/>
          </a:prstGeom>
        </p:spPr>
        <p:txBody>
          <a:bodyPr wrap="none">
            <a:spAutoFit/>
          </a:bodyPr>
          <a:lstStyle/>
          <a:p>
            <a:r>
              <a:rPr lang="en-US" dirty="0"/>
              <a:t>Detail</a:t>
            </a:r>
          </a:p>
        </p:txBody>
      </p:sp>
      <p:sp>
        <p:nvSpPr>
          <p:cNvPr id="36" name="Rectangle 35">
            <a:extLst>
              <a:ext uri="{FF2B5EF4-FFF2-40B4-BE49-F238E27FC236}">
                <a16:creationId xmlns:a16="http://schemas.microsoft.com/office/drawing/2014/main" id="{F1428C54-C650-7447-BDB9-BDE393B08507}"/>
              </a:ext>
            </a:extLst>
          </p:cNvPr>
          <p:cNvSpPr/>
          <p:nvPr/>
        </p:nvSpPr>
        <p:spPr>
          <a:xfrm rot="16200000">
            <a:off x="2781332" y="5365890"/>
            <a:ext cx="732060" cy="369332"/>
          </a:xfrm>
          <a:prstGeom prst="rect">
            <a:avLst/>
          </a:prstGeom>
        </p:spPr>
        <p:txBody>
          <a:bodyPr wrap="none">
            <a:spAutoFit/>
          </a:bodyPr>
          <a:lstStyle/>
          <a:p>
            <a:r>
              <a:rPr lang="en-US" dirty="0"/>
              <a:t>Detail</a:t>
            </a:r>
          </a:p>
        </p:txBody>
      </p:sp>
      <p:sp>
        <p:nvSpPr>
          <p:cNvPr id="37" name="Rectangle 36">
            <a:extLst>
              <a:ext uri="{FF2B5EF4-FFF2-40B4-BE49-F238E27FC236}">
                <a16:creationId xmlns:a16="http://schemas.microsoft.com/office/drawing/2014/main" id="{0D57EC52-F53F-9449-8FF9-11BCEC9ADBD2}"/>
              </a:ext>
            </a:extLst>
          </p:cNvPr>
          <p:cNvSpPr/>
          <p:nvPr/>
        </p:nvSpPr>
        <p:spPr>
          <a:xfrm rot="16200000">
            <a:off x="8194676" y="5313888"/>
            <a:ext cx="732060" cy="369332"/>
          </a:xfrm>
          <a:prstGeom prst="rect">
            <a:avLst/>
          </a:prstGeom>
        </p:spPr>
        <p:txBody>
          <a:bodyPr wrap="none">
            <a:spAutoFit/>
          </a:bodyPr>
          <a:lstStyle/>
          <a:p>
            <a:r>
              <a:rPr lang="en-US" dirty="0"/>
              <a:t>Detail</a:t>
            </a:r>
          </a:p>
        </p:txBody>
      </p:sp>
      <p:sp>
        <p:nvSpPr>
          <p:cNvPr id="38" name="Rectangle 37">
            <a:extLst>
              <a:ext uri="{FF2B5EF4-FFF2-40B4-BE49-F238E27FC236}">
                <a16:creationId xmlns:a16="http://schemas.microsoft.com/office/drawing/2014/main" id="{6CE107DB-BE89-114E-AAD7-A3DF97BC0034}"/>
              </a:ext>
            </a:extLst>
          </p:cNvPr>
          <p:cNvSpPr/>
          <p:nvPr/>
        </p:nvSpPr>
        <p:spPr>
          <a:xfrm rot="16462957">
            <a:off x="8947796" y="5313888"/>
            <a:ext cx="732060" cy="369332"/>
          </a:xfrm>
          <a:prstGeom prst="rect">
            <a:avLst/>
          </a:prstGeom>
        </p:spPr>
        <p:txBody>
          <a:bodyPr wrap="none">
            <a:spAutoFit/>
          </a:bodyPr>
          <a:lstStyle/>
          <a:p>
            <a:r>
              <a:rPr lang="en-US" dirty="0"/>
              <a:t>Detail</a:t>
            </a:r>
          </a:p>
        </p:txBody>
      </p:sp>
      <p:sp>
        <p:nvSpPr>
          <p:cNvPr id="2" name="Rectangle 1">
            <a:extLst>
              <a:ext uri="{FF2B5EF4-FFF2-40B4-BE49-F238E27FC236}">
                <a16:creationId xmlns:a16="http://schemas.microsoft.com/office/drawing/2014/main" id="{6B314BD4-A34A-B64A-B015-4AF0BB4A9F90}"/>
              </a:ext>
            </a:extLst>
          </p:cNvPr>
          <p:cNvSpPr/>
          <p:nvPr/>
        </p:nvSpPr>
        <p:spPr>
          <a:xfrm>
            <a:off x="1450848" y="6114234"/>
            <a:ext cx="9058656" cy="28656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Conclusion: Restate Thesis in a new way, and supporting arguments</a:t>
            </a:r>
          </a:p>
        </p:txBody>
      </p:sp>
    </p:spTree>
    <p:extLst>
      <p:ext uri="{BB962C8B-B14F-4D97-AF65-F5344CB8AC3E}">
        <p14:creationId xmlns:p14="http://schemas.microsoft.com/office/powerpoint/2010/main" val="22678760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C2CAE-F801-3644-A5CB-FF7F7D666156}"/>
              </a:ext>
            </a:extLst>
          </p:cNvPr>
          <p:cNvPicPr>
            <a:picLocks noChangeAspect="1"/>
          </p:cNvPicPr>
          <p:nvPr/>
        </p:nvPicPr>
        <p:blipFill>
          <a:blip r:embed="rId2"/>
          <a:stretch>
            <a:fillRect/>
          </a:stretch>
        </p:blipFill>
        <p:spPr>
          <a:xfrm>
            <a:off x="2743200" y="0"/>
            <a:ext cx="6158204" cy="2539465"/>
          </a:xfrm>
          <a:prstGeom prst="rect">
            <a:avLst/>
          </a:prstGeom>
        </p:spPr>
      </p:pic>
      <p:pic>
        <p:nvPicPr>
          <p:cNvPr id="3" name="Picture 2">
            <a:extLst>
              <a:ext uri="{FF2B5EF4-FFF2-40B4-BE49-F238E27FC236}">
                <a16:creationId xmlns:a16="http://schemas.microsoft.com/office/drawing/2014/main" id="{5DF4FFB1-A291-7142-AE69-FC5F40326B1F}"/>
              </a:ext>
            </a:extLst>
          </p:cNvPr>
          <p:cNvPicPr>
            <a:picLocks noChangeAspect="1"/>
          </p:cNvPicPr>
          <p:nvPr/>
        </p:nvPicPr>
        <p:blipFill>
          <a:blip r:embed="rId3"/>
          <a:stretch>
            <a:fillRect/>
          </a:stretch>
        </p:blipFill>
        <p:spPr>
          <a:xfrm>
            <a:off x="2889504" y="2539465"/>
            <a:ext cx="1719072" cy="3644900"/>
          </a:xfrm>
          <a:prstGeom prst="rect">
            <a:avLst/>
          </a:prstGeom>
        </p:spPr>
      </p:pic>
      <p:pic>
        <p:nvPicPr>
          <p:cNvPr id="6" name="Picture 5">
            <a:extLst>
              <a:ext uri="{FF2B5EF4-FFF2-40B4-BE49-F238E27FC236}">
                <a16:creationId xmlns:a16="http://schemas.microsoft.com/office/drawing/2014/main" id="{0D936404-2748-E54D-A298-51993229BAB8}"/>
              </a:ext>
            </a:extLst>
          </p:cNvPr>
          <p:cNvPicPr>
            <a:picLocks noChangeAspect="1"/>
          </p:cNvPicPr>
          <p:nvPr/>
        </p:nvPicPr>
        <p:blipFill>
          <a:blip r:embed="rId3"/>
          <a:stretch>
            <a:fillRect/>
          </a:stretch>
        </p:blipFill>
        <p:spPr>
          <a:xfrm>
            <a:off x="4484992" y="2469334"/>
            <a:ext cx="1623200" cy="3644900"/>
          </a:xfrm>
          <a:prstGeom prst="rect">
            <a:avLst/>
          </a:prstGeom>
        </p:spPr>
      </p:pic>
      <p:sp>
        <p:nvSpPr>
          <p:cNvPr id="4" name="TextBox 3">
            <a:extLst>
              <a:ext uri="{FF2B5EF4-FFF2-40B4-BE49-F238E27FC236}">
                <a16:creationId xmlns:a16="http://schemas.microsoft.com/office/drawing/2014/main" id="{8FE2F665-99ED-5A47-8E8E-1958F900A4D3}"/>
              </a:ext>
            </a:extLst>
          </p:cNvPr>
          <p:cNvSpPr txBox="1"/>
          <p:nvPr/>
        </p:nvSpPr>
        <p:spPr>
          <a:xfrm rot="16200000">
            <a:off x="1292428" y="4463506"/>
            <a:ext cx="3072383" cy="369332"/>
          </a:xfrm>
          <a:prstGeom prst="rect">
            <a:avLst/>
          </a:prstGeom>
          <a:noFill/>
        </p:spPr>
        <p:txBody>
          <a:bodyPr wrap="square" rtlCol="0">
            <a:spAutoFit/>
          </a:bodyPr>
          <a:lstStyle/>
          <a:p>
            <a:r>
              <a:rPr lang="en-US" dirty="0"/>
              <a:t>Paragraphs supporting thesis</a:t>
            </a:r>
          </a:p>
        </p:txBody>
      </p:sp>
      <p:sp>
        <p:nvSpPr>
          <p:cNvPr id="7" name="TextBox 6">
            <a:extLst>
              <a:ext uri="{FF2B5EF4-FFF2-40B4-BE49-F238E27FC236}">
                <a16:creationId xmlns:a16="http://schemas.microsoft.com/office/drawing/2014/main" id="{C65A13C1-A85E-C84A-A4C5-51D4D624A90A}"/>
              </a:ext>
            </a:extLst>
          </p:cNvPr>
          <p:cNvSpPr txBox="1"/>
          <p:nvPr/>
        </p:nvSpPr>
        <p:spPr>
          <a:xfrm rot="16200000">
            <a:off x="2809102" y="4463507"/>
            <a:ext cx="3072383" cy="369332"/>
          </a:xfrm>
          <a:prstGeom prst="rect">
            <a:avLst/>
          </a:prstGeom>
          <a:noFill/>
        </p:spPr>
        <p:txBody>
          <a:bodyPr wrap="square" rtlCol="0">
            <a:spAutoFit/>
          </a:bodyPr>
          <a:lstStyle/>
          <a:p>
            <a:r>
              <a:rPr lang="en-US" dirty="0"/>
              <a:t>Paragraphs supporting thesis</a:t>
            </a:r>
          </a:p>
        </p:txBody>
      </p:sp>
      <p:sp>
        <p:nvSpPr>
          <p:cNvPr id="8" name="TextBox 7">
            <a:extLst>
              <a:ext uri="{FF2B5EF4-FFF2-40B4-BE49-F238E27FC236}">
                <a16:creationId xmlns:a16="http://schemas.microsoft.com/office/drawing/2014/main" id="{E7759F35-BF5D-9845-920D-00DB9CE1C960}"/>
              </a:ext>
            </a:extLst>
          </p:cNvPr>
          <p:cNvSpPr txBox="1"/>
          <p:nvPr/>
        </p:nvSpPr>
        <p:spPr>
          <a:xfrm rot="16200000">
            <a:off x="4386401" y="4463507"/>
            <a:ext cx="3072383" cy="369332"/>
          </a:xfrm>
          <a:prstGeom prst="rect">
            <a:avLst/>
          </a:prstGeom>
          <a:noFill/>
        </p:spPr>
        <p:txBody>
          <a:bodyPr wrap="square" rtlCol="0">
            <a:spAutoFit/>
          </a:bodyPr>
          <a:lstStyle/>
          <a:p>
            <a:r>
              <a:rPr lang="en-US" dirty="0"/>
              <a:t>Paragraphs supporting thesis</a:t>
            </a:r>
          </a:p>
        </p:txBody>
      </p:sp>
      <p:sp>
        <p:nvSpPr>
          <p:cNvPr id="9" name="TextBox 8">
            <a:extLst>
              <a:ext uri="{FF2B5EF4-FFF2-40B4-BE49-F238E27FC236}">
                <a16:creationId xmlns:a16="http://schemas.microsoft.com/office/drawing/2014/main" id="{1BEBA203-C0E1-004A-B920-39C0C0BE794F}"/>
              </a:ext>
            </a:extLst>
          </p:cNvPr>
          <p:cNvSpPr txBox="1"/>
          <p:nvPr/>
        </p:nvSpPr>
        <p:spPr>
          <a:xfrm>
            <a:off x="4959359" y="1435153"/>
            <a:ext cx="1813703" cy="923330"/>
          </a:xfrm>
          <a:prstGeom prst="rect">
            <a:avLst/>
          </a:prstGeom>
          <a:noFill/>
        </p:spPr>
        <p:txBody>
          <a:bodyPr wrap="square" rtlCol="0">
            <a:spAutoFit/>
          </a:bodyPr>
          <a:lstStyle/>
          <a:p>
            <a:r>
              <a:rPr lang="en-US" dirty="0"/>
              <a:t>          Thesis</a:t>
            </a:r>
          </a:p>
          <a:p>
            <a:r>
              <a:rPr lang="en-US" dirty="0"/>
              <a:t>     Hook: Intro</a:t>
            </a:r>
          </a:p>
          <a:p>
            <a:r>
              <a:rPr lang="en-US" dirty="0"/>
              <a:t>   State Positions</a:t>
            </a:r>
          </a:p>
        </p:txBody>
      </p:sp>
      <p:pic>
        <p:nvPicPr>
          <p:cNvPr id="10" name="Picture 9">
            <a:extLst>
              <a:ext uri="{FF2B5EF4-FFF2-40B4-BE49-F238E27FC236}">
                <a16:creationId xmlns:a16="http://schemas.microsoft.com/office/drawing/2014/main" id="{99C6FE78-F389-B341-B0B5-5F87F31BFB0C}"/>
              </a:ext>
            </a:extLst>
          </p:cNvPr>
          <p:cNvPicPr>
            <a:picLocks noChangeAspect="1"/>
          </p:cNvPicPr>
          <p:nvPr/>
        </p:nvPicPr>
        <p:blipFill>
          <a:blip r:embed="rId3"/>
          <a:stretch>
            <a:fillRect/>
          </a:stretch>
        </p:blipFill>
        <p:spPr>
          <a:xfrm>
            <a:off x="5994497" y="2469334"/>
            <a:ext cx="1597669" cy="3644900"/>
          </a:xfrm>
          <a:prstGeom prst="rect">
            <a:avLst/>
          </a:prstGeom>
        </p:spPr>
      </p:pic>
      <p:pic>
        <p:nvPicPr>
          <p:cNvPr id="11" name="Picture 10">
            <a:extLst>
              <a:ext uri="{FF2B5EF4-FFF2-40B4-BE49-F238E27FC236}">
                <a16:creationId xmlns:a16="http://schemas.microsoft.com/office/drawing/2014/main" id="{6FE9B224-8CFF-2F40-9B2F-F46202D02FF2}"/>
              </a:ext>
            </a:extLst>
          </p:cNvPr>
          <p:cNvPicPr>
            <a:picLocks noChangeAspect="1"/>
          </p:cNvPicPr>
          <p:nvPr/>
        </p:nvPicPr>
        <p:blipFill>
          <a:blip r:embed="rId3"/>
          <a:stretch>
            <a:fillRect/>
          </a:stretch>
        </p:blipFill>
        <p:spPr>
          <a:xfrm>
            <a:off x="7504002" y="2469334"/>
            <a:ext cx="1597669" cy="3644900"/>
          </a:xfrm>
          <a:prstGeom prst="rect">
            <a:avLst/>
          </a:prstGeom>
        </p:spPr>
      </p:pic>
      <p:sp>
        <p:nvSpPr>
          <p:cNvPr id="12" name="TextBox 11">
            <a:extLst>
              <a:ext uri="{FF2B5EF4-FFF2-40B4-BE49-F238E27FC236}">
                <a16:creationId xmlns:a16="http://schemas.microsoft.com/office/drawing/2014/main" id="{5BF63EDD-8320-9643-9A48-E4D0FCE22E02}"/>
              </a:ext>
            </a:extLst>
          </p:cNvPr>
          <p:cNvSpPr txBox="1"/>
          <p:nvPr/>
        </p:nvSpPr>
        <p:spPr>
          <a:xfrm rot="16200000">
            <a:off x="5859037" y="4475899"/>
            <a:ext cx="3072383" cy="369332"/>
          </a:xfrm>
          <a:prstGeom prst="rect">
            <a:avLst/>
          </a:prstGeom>
          <a:noFill/>
        </p:spPr>
        <p:txBody>
          <a:bodyPr wrap="square" rtlCol="0">
            <a:spAutoFit/>
          </a:bodyPr>
          <a:lstStyle/>
          <a:p>
            <a:r>
              <a:rPr lang="en-US" dirty="0"/>
              <a:t>Paragraphs supporting thesis</a:t>
            </a:r>
          </a:p>
        </p:txBody>
      </p:sp>
      <p:sp>
        <p:nvSpPr>
          <p:cNvPr id="13" name="TextBox 12">
            <a:extLst>
              <a:ext uri="{FF2B5EF4-FFF2-40B4-BE49-F238E27FC236}">
                <a16:creationId xmlns:a16="http://schemas.microsoft.com/office/drawing/2014/main" id="{3A9B2957-DAD8-494B-94D6-A7FEEC5C6A97}"/>
              </a:ext>
            </a:extLst>
          </p:cNvPr>
          <p:cNvSpPr txBox="1"/>
          <p:nvPr/>
        </p:nvSpPr>
        <p:spPr>
          <a:xfrm rot="16200000">
            <a:off x="7365212" y="4485271"/>
            <a:ext cx="3072383" cy="369332"/>
          </a:xfrm>
          <a:prstGeom prst="rect">
            <a:avLst/>
          </a:prstGeom>
          <a:noFill/>
        </p:spPr>
        <p:txBody>
          <a:bodyPr wrap="square" rtlCol="0">
            <a:spAutoFit/>
          </a:bodyPr>
          <a:lstStyle/>
          <a:p>
            <a:r>
              <a:rPr lang="en-US" dirty="0"/>
              <a:t>Paragraphs supporting thesis</a:t>
            </a:r>
          </a:p>
        </p:txBody>
      </p:sp>
      <p:pic>
        <p:nvPicPr>
          <p:cNvPr id="14" name="Picture 13">
            <a:extLst>
              <a:ext uri="{FF2B5EF4-FFF2-40B4-BE49-F238E27FC236}">
                <a16:creationId xmlns:a16="http://schemas.microsoft.com/office/drawing/2014/main" id="{A1113213-FA8A-A14A-9556-5FCFE4F2A520}"/>
              </a:ext>
            </a:extLst>
          </p:cNvPr>
          <p:cNvPicPr>
            <a:picLocks noChangeAspect="1"/>
          </p:cNvPicPr>
          <p:nvPr/>
        </p:nvPicPr>
        <p:blipFill>
          <a:blip r:embed="rId4"/>
          <a:stretch>
            <a:fillRect/>
          </a:stretch>
        </p:blipFill>
        <p:spPr>
          <a:xfrm>
            <a:off x="2110439" y="3362452"/>
            <a:ext cx="654681" cy="2843677"/>
          </a:xfrm>
          <a:prstGeom prst="rect">
            <a:avLst/>
          </a:prstGeom>
        </p:spPr>
      </p:pic>
      <p:pic>
        <p:nvPicPr>
          <p:cNvPr id="16" name="Picture 15">
            <a:extLst>
              <a:ext uri="{FF2B5EF4-FFF2-40B4-BE49-F238E27FC236}">
                <a16:creationId xmlns:a16="http://schemas.microsoft.com/office/drawing/2014/main" id="{F8183858-9668-A047-B781-300FE76F9CD3}"/>
              </a:ext>
            </a:extLst>
          </p:cNvPr>
          <p:cNvPicPr>
            <a:picLocks noChangeAspect="1"/>
          </p:cNvPicPr>
          <p:nvPr/>
        </p:nvPicPr>
        <p:blipFill>
          <a:blip r:embed="rId5"/>
          <a:stretch>
            <a:fillRect/>
          </a:stretch>
        </p:blipFill>
        <p:spPr>
          <a:xfrm>
            <a:off x="2981800" y="3387687"/>
            <a:ext cx="724145" cy="2852929"/>
          </a:xfrm>
          <a:prstGeom prst="rect">
            <a:avLst/>
          </a:prstGeom>
        </p:spPr>
      </p:pic>
      <p:pic>
        <p:nvPicPr>
          <p:cNvPr id="17" name="Picture 16">
            <a:extLst>
              <a:ext uri="{FF2B5EF4-FFF2-40B4-BE49-F238E27FC236}">
                <a16:creationId xmlns:a16="http://schemas.microsoft.com/office/drawing/2014/main" id="{1B5ACB0F-6DF9-AD49-9522-0AA3AD3A5237}"/>
              </a:ext>
            </a:extLst>
          </p:cNvPr>
          <p:cNvPicPr>
            <a:picLocks noChangeAspect="1"/>
          </p:cNvPicPr>
          <p:nvPr/>
        </p:nvPicPr>
        <p:blipFill>
          <a:blip r:embed="rId4"/>
          <a:stretch>
            <a:fillRect/>
          </a:stretch>
        </p:blipFill>
        <p:spPr>
          <a:xfrm>
            <a:off x="3711485" y="3410818"/>
            <a:ext cx="525342" cy="2843677"/>
          </a:xfrm>
          <a:prstGeom prst="rect">
            <a:avLst/>
          </a:prstGeom>
        </p:spPr>
      </p:pic>
      <p:pic>
        <p:nvPicPr>
          <p:cNvPr id="18" name="Picture 17">
            <a:extLst>
              <a:ext uri="{FF2B5EF4-FFF2-40B4-BE49-F238E27FC236}">
                <a16:creationId xmlns:a16="http://schemas.microsoft.com/office/drawing/2014/main" id="{3D378ABC-B89A-7F43-B533-92C963633681}"/>
              </a:ext>
            </a:extLst>
          </p:cNvPr>
          <p:cNvPicPr>
            <a:picLocks noChangeAspect="1"/>
          </p:cNvPicPr>
          <p:nvPr/>
        </p:nvPicPr>
        <p:blipFill>
          <a:blip r:embed="rId5"/>
          <a:stretch>
            <a:fillRect/>
          </a:stretch>
        </p:blipFill>
        <p:spPr>
          <a:xfrm>
            <a:off x="4582576" y="3410818"/>
            <a:ext cx="724145" cy="2852929"/>
          </a:xfrm>
          <a:prstGeom prst="rect">
            <a:avLst/>
          </a:prstGeom>
        </p:spPr>
      </p:pic>
      <p:pic>
        <p:nvPicPr>
          <p:cNvPr id="19" name="Picture 18">
            <a:extLst>
              <a:ext uri="{FF2B5EF4-FFF2-40B4-BE49-F238E27FC236}">
                <a16:creationId xmlns:a16="http://schemas.microsoft.com/office/drawing/2014/main" id="{56FACA7E-02F4-0744-BD5A-A05322E37CAA}"/>
              </a:ext>
            </a:extLst>
          </p:cNvPr>
          <p:cNvPicPr>
            <a:picLocks noChangeAspect="1"/>
          </p:cNvPicPr>
          <p:nvPr/>
        </p:nvPicPr>
        <p:blipFill>
          <a:blip r:embed="rId4"/>
          <a:stretch>
            <a:fillRect/>
          </a:stretch>
        </p:blipFill>
        <p:spPr>
          <a:xfrm>
            <a:off x="5211530" y="3410817"/>
            <a:ext cx="654681" cy="2843677"/>
          </a:xfrm>
          <a:prstGeom prst="rect">
            <a:avLst/>
          </a:prstGeom>
        </p:spPr>
      </p:pic>
      <p:pic>
        <p:nvPicPr>
          <p:cNvPr id="20" name="Picture 19">
            <a:extLst>
              <a:ext uri="{FF2B5EF4-FFF2-40B4-BE49-F238E27FC236}">
                <a16:creationId xmlns:a16="http://schemas.microsoft.com/office/drawing/2014/main" id="{72E8DAC3-53FC-4946-A852-6CBAC6CD2E80}"/>
              </a:ext>
            </a:extLst>
          </p:cNvPr>
          <p:cNvPicPr>
            <a:picLocks noChangeAspect="1"/>
          </p:cNvPicPr>
          <p:nvPr/>
        </p:nvPicPr>
        <p:blipFill>
          <a:blip r:embed="rId4"/>
          <a:stretch>
            <a:fillRect/>
          </a:stretch>
        </p:blipFill>
        <p:spPr>
          <a:xfrm>
            <a:off x="6686945" y="3401566"/>
            <a:ext cx="654681" cy="2843677"/>
          </a:xfrm>
          <a:prstGeom prst="rect">
            <a:avLst/>
          </a:prstGeom>
        </p:spPr>
      </p:pic>
      <p:pic>
        <p:nvPicPr>
          <p:cNvPr id="21" name="Picture 20">
            <a:extLst>
              <a:ext uri="{FF2B5EF4-FFF2-40B4-BE49-F238E27FC236}">
                <a16:creationId xmlns:a16="http://schemas.microsoft.com/office/drawing/2014/main" id="{8E832E5C-5B57-B24E-881A-165F93002333}"/>
              </a:ext>
            </a:extLst>
          </p:cNvPr>
          <p:cNvPicPr>
            <a:picLocks noChangeAspect="1"/>
          </p:cNvPicPr>
          <p:nvPr/>
        </p:nvPicPr>
        <p:blipFill>
          <a:blip r:embed="rId4"/>
          <a:stretch>
            <a:fillRect/>
          </a:stretch>
        </p:blipFill>
        <p:spPr>
          <a:xfrm>
            <a:off x="8182622" y="3392314"/>
            <a:ext cx="654681" cy="2843677"/>
          </a:xfrm>
          <a:prstGeom prst="rect">
            <a:avLst/>
          </a:prstGeom>
        </p:spPr>
      </p:pic>
      <p:pic>
        <p:nvPicPr>
          <p:cNvPr id="22" name="Picture 21">
            <a:extLst>
              <a:ext uri="{FF2B5EF4-FFF2-40B4-BE49-F238E27FC236}">
                <a16:creationId xmlns:a16="http://schemas.microsoft.com/office/drawing/2014/main" id="{0086E02A-483B-044E-B6B9-040910D39ACF}"/>
              </a:ext>
            </a:extLst>
          </p:cNvPr>
          <p:cNvPicPr>
            <a:picLocks noChangeAspect="1"/>
          </p:cNvPicPr>
          <p:nvPr/>
        </p:nvPicPr>
        <p:blipFill>
          <a:blip r:embed="rId5"/>
          <a:stretch>
            <a:fillRect/>
          </a:stretch>
        </p:blipFill>
        <p:spPr>
          <a:xfrm>
            <a:off x="6096489" y="3410818"/>
            <a:ext cx="724145" cy="2852929"/>
          </a:xfrm>
          <a:prstGeom prst="rect">
            <a:avLst/>
          </a:prstGeom>
        </p:spPr>
      </p:pic>
      <p:pic>
        <p:nvPicPr>
          <p:cNvPr id="23" name="Picture 22">
            <a:extLst>
              <a:ext uri="{FF2B5EF4-FFF2-40B4-BE49-F238E27FC236}">
                <a16:creationId xmlns:a16="http://schemas.microsoft.com/office/drawing/2014/main" id="{AAA88714-0924-3040-BAC3-D2D1583BD418}"/>
              </a:ext>
            </a:extLst>
          </p:cNvPr>
          <p:cNvPicPr>
            <a:picLocks noChangeAspect="1"/>
          </p:cNvPicPr>
          <p:nvPr/>
        </p:nvPicPr>
        <p:blipFill>
          <a:blip r:embed="rId5"/>
          <a:stretch>
            <a:fillRect/>
          </a:stretch>
        </p:blipFill>
        <p:spPr>
          <a:xfrm>
            <a:off x="7610402" y="3392314"/>
            <a:ext cx="724145" cy="2852929"/>
          </a:xfrm>
          <a:prstGeom prst="rect">
            <a:avLst/>
          </a:prstGeom>
        </p:spPr>
      </p:pic>
      <p:pic>
        <p:nvPicPr>
          <p:cNvPr id="24" name="Picture 23">
            <a:extLst>
              <a:ext uri="{FF2B5EF4-FFF2-40B4-BE49-F238E27FC236}">
                <a16:creationId xmlns:a16="http://schemas.microsoft.com/office/drawing/2014/main" id="{86CBB7D2-7ACA-FA42-B6C0-7AAA3D12FB68}"/>
              </a:ext>
            </a:extLst>
          </p:cNvPr>
          <p:cNvPicPr>
            <a:picLocks noChangeAspect="1"/>
          </p:cNvPicPr>
          <p:nvPr/>
        </p:nvPicPr>
        <p:blipFill>
          <a:blip r:embed="rId5"/>
          <a:stretch>
            <a:fillRect/>
          </a:stretch>
        </p:blipFill>
        <p:spPr>
          <a:xfrm>
            <a:off x="9086070" y="3336061"/>
            <a:ext cx="724145" cy="2852929"/>
          </a:xfrm>
          <a:prstGeom prst="rect">
            <a:avLst/>
          </a:prstGeom>
        </p:spPr>
      </p:pic>
      <p:sp>
        <p:nvSpPr>
          <p:cNvPr id="25" name="TextBox 24">
            <a:extLst>
              <a:ext uri="{FF2B5EF4-FFF2-40B4-BE49-F238E27FC236}">
                <a16:creationId xmlns:a16="http://schemas.microsoft.com/office/drawing/2014/main" id="{C5401F7A-7EB1-8144-AEAD-206B9F34252B}"/>
              </a:ext>
            </a:extLst>
          </p:cNvPr>
          <p:cNvSpPr txBox="1"/>
          <p:nvPr/>
        </p:nvSpPr>
        <p:spPr>
          <a:xfrm rot="16200000">
            <a:off x="2130339" y="5313888"/>
            <a:ext cx="732060" cy="369332"/>
          </a:xfrm>
          <a:prstGeom prst="rect">
            <a:avLst/>
          </a:prstGeom>
          <a:noFill/>
        </p:spPr>
        <p:txBody>
          <a:bodyPr wrap="none" rtlCol="0">
            <a:spAutoFit/>
          </a:bodyPr>
          <a:lstStyle/>
          <a:p>
            <a:r>
              <a:rPr lang="en-US" dirty="0"/>
              <a:t>Detail</a:t>
            </a:r>
          </a:p>
        </p:txBody>
      </p:sp>
      <p:sp>
        <p:nvSpPr>
          <p:cNvPr id="30" name="Rectangle 29">
            <a:extLst>
              <a:ext uri="{FF2B5EF4-FFF2-40B4-BE49-F238E27FC236}">
                <a16:creationId xmlns:a16="http://schemas.microsoft.com/office/drawing/2014/main" id="{E62B798C-B017-AD40-B4FC-02BA5A1D02ED}"/>
              </a:ext>
            </a:extLst>
          </p:cNvPr>
          <p:cNvSpPr/>
          <p:nvPr/>
        </p:nvSpPr>
        <p:spPr>
          <a:xfrm rot="16200000">
            <a:off x="3669861" y="5365895"/>
            <a:ext cx="732060" cy="369332"/>
          </a:xfrm>
          <a:prstGeom prst="rect">
            <a:avLst/>
          </a:prstGeom>
        </p:spPr>
        <p:txBody>
          <a:bodyPr wrap="none">
            <a:spAutoFit/>
          </a:bodyPr>
          <a:lstStyle/>
          <a:p>
            <a:r>
              <a:rPr lang="en-US" dirty="0"/>
              <a:t>Detail</a:t>
            </a:r>
          </a:p>
        </p:txBody>
      </p:sp>
      <p:sp>
        <p:nvSpPr>
          <p:cNvPr id="31" name="Rectangle 30">
            <a:extLst>
              <a:ext uri="{FF2B5EF4-FFF2-40B4-BE49-F238E27FC236}">
                <a16:creationId xmlns:a16="http://schemas.microsoft.com/office/drawing/2014/main" id="{F7E974E3-F4DF-A64A-95E8-4F04EFE6E0AE}"/>
              </a:ext>
            </a:extLst>
          </p:cNvPr>
          <p:cNvSpPr/>
          <p:nvPr/>
        </p:nvSpPr>
        <p:spPr>
          <a:xfrm rot="16200000">
            <a:off x="4426854" y="5365894"/>
            <a:ext cx="732060" cy="369332"/>
          </a:xfrm>
          <a:prstGeom prst="rect">
            <a:avLst/>
          </a:prstGeom>
        </p:spPr>
        <p:txBody>
          <a:bodyPr wrap="none">
            <a:spAutoFit/>
          </a:bodyPr>
          <a:lstStyle/>
          <a:p>
            <a:r>
              <a:rPr lang="en-US" dirty="0"/>
              <a:t>Detail</a:t>
            </a:r>
          </a:p>
        </p:txBody>
      </p:sp>
      <p:sp>
        <p:nvSpPr>
          <p:cNvPr id="32" name="Rectangle 31">
            <a:extLst>
              <a:ext uri="{FF2B5EF4-FFF2-40B4-BE49-F238E27FC236}">
                <a16:creationId xmlns:a16="http://schemas.microsoft.com/office/drawing/2014/main" id="{60E00D51-436A-D547-87D0-AE48EADF6E6C}"/>
              </a:ext>
            </a:extLst>
          </p:cNvPr>
          <p:cNvSpPr/>
          <p:nvPr/>
        </p:nvSpPr>
        <p:spPr>
          <a:xfrm rot="16200000">
            <a:off x="5266886" y="5365893"/>
            <a:ext cx="732060" cy="369332"/>
          </a:xfrm>
          <a:prstGeom prst="rect">
            <a:avLst/>
          </a:prstGeom>
        </p:spPr>
        <p:txBody>
          <a:bodyPr wrap="none">
            <a:spAutoFit/>
          </a:bodyPr>
          <a:lstStyle/>
          <a:p>
            <a:r>
              <a:rPr lang="en-US" dirty="0"/>
              <a:t>Detail</a:t>
            </a:r>
          </a:p>
        </p:txBody>
      </p:sp>
      <p:sp>
        <p:nvSpPr>
          <p:cNvPr id="33" name="Rectangle 32">
            <a:extLst>
              <a:ext uri="{FF2B5EF4-FFF2-40B4-BE49-F238E27FC236}">
                <a16:creationId xmlns:a16="http://schemas.microsoft.com/office/drawing/2014/main" id="{D0F5A5F8-1FFE-6F4C-BD7A-89078DDF4C8D}"/>
              </a:ext>
            </a:extLst>
          </p:cNvPr>
          <p:cNvSpPr/>
          <p:nvPr/>
        </p:nvSpPr>
        <p:spPr>
          <a:xfrm rot="16200000">
            <a:off x="5973673" y="5365892"/>
            <a:ext cx="732060" cy="369332"/>
          </a:xfrm>
          <a:prstGeom prst="rect">
            <a:avLst/>
          </a:prstGeom>
        </p:spPr>
        <p:txBody>
          <a:bodyPr wrap="none">
            <a:spAutoFit/>
          </a:bodyPr>
          <a:lstStyle/>
          <a:p>
            <a:r>
              <a:rPr lang="en-US" dirty="0"/>
              <a:t>Detail</a:t>
            </a:r>
          </a:p>
        </p:txBody>
      </p:sp>
      <p:sp>
        <p:nvSpPr>
          <p:cNvPr id="34" name="Rectangle 33">
            <a:extLst>
              <a:ext uri="{FF2B5EF4-FFF2-40B4-BE49-F238E27FC236}">
                <a16:creationId xmlns:a16="http://schemas.microsoft.com/office/drawing/2014/main" id="{B93A39BE-9FE5-764A-815D-2926A6DF8A74}"/>
              </a:ext>
            </a:extLst>
          </p:cNvPr>
          <p:cNvSpPr/>
          <p:nvPr/>
        </p:nvSpPr>
        <p:spPr>
          <a:xfrm rot="16200000">
            <a:off x="6656836" y="5365891"/>
            <a:ext cx="732060" cy="369332"/>
          </a:xfrm>
          <a:prstGeom prst="rect">
            <a:avLst/>
          </a:prstGeom>
        </p:spPr>
        <p:txBody>
          <a:bodyPr wrap="none">
            <a:spAutoFit/>
          </a:bodyPr>
          <a:lstStyle/>
          <a:p>
            <a:r>
              <a:rPr lang="en-US" dirty="0"/>
              <a:t>Detail</a:t>
            </a:r>
          </a:p>
        </p:txBody>
      </p:sp>
      <p:sp>
        <p:nvSpPr>
          <p:cNvPr id="35" name="Rectangle 34">
            <a:extLst>
              <a:ext uri="{FF2B5EF4-FFF2-40B4-BE49-F238E27FC236}">
                <a16:creationId xmlns:a16="http://schemas.microsoft.com/office/drawing/2014/main" id="{1C2A0076-3B62-B941-A9DA-8F8B3BC1527D}"/>
              </a:ext>
            </a:extLst>
          </p:cNvPr>
          <p:cNvSpPr/>
          <p:nvPr/>
        </p:nvSpPr>
        <p:spPr>
          <a:xfrm rot="16200000">
            <a:off x="7486632" y="5350707"/>
            <a:ext cx="732060" cy="369332"/>
          </a:xfrm>
          <a:prstGeom prst="rect">
            <a:avLst/>
          </a:prstGeom>
        </p:spPr>
        <p:txBody>
          <a:bodyPr wrap="none">
            <a:spAutoFit/>
          </a:bodyPr>
          <a:lstStyle/>
          <a:p>
            <a:r>
              <a:rPr lang="en-US" dirty="0"/>
              <a:t>Detail</a:t>
            </a:r>
          </a:p>
        </p:txBody>
      </p:sp>
      <p:sp>
        <p:nvSpPr>
          <p:cNvPr id="36" name="Rectangle 35">
            <a:extLst>
              <a:ext uri="{FF2B5EF4-FFF2-40B4-BE49-F238E27FC236}">
                <a16:creationId xmlns:a16="http://schemas.microsoft.com/office/drawing/2014/main" id="{F1428C54-C650-7447-BDB9-BDE393B08507}"/>
              </a:ext>
            </a:extLst>
          </p:cNvPr>
          <p:cNvSpPr/>
          <p:nvPr/>
        </p:nvSpPr>
        <p:spPr>
          <a:xfrm rot="16200000">
            <a:off x="2781332" y="5365890"/>
            <a:ext cx="732060" cy="369332"/>
          </a:xfrm>
          <a:prstGeom prst="rect">
            <a:avLst/>
          </a:prstGeom>
        </p:spPr>
        <p:txBody>
          <a:bodyPr wrap="none">
            <a:spAutoFit/>
          </a:bodyPr>
          <a:lstStyle/>
          <a:p>
            <a:r>
              <a:rPr lang="en-US" dirty="0"/>
              <a:t>Detail</a:t>
            </a:r>
          </a:p>
        </p:txBody>
      </p:sp>
      <p:sp>
        <p:nvSpPr>
          <p:cNvPr id="37" name="Rectangle 36">
            <a:extLst>
              <a:ext uri="{FF2B5EF4-FFF2-40B4-BE49-F238E27FC236}">
                <a16:creationId xmlns:a16="http://schemas.microsoft.com/office/drawing/2014/main" id="{0D57EC52-F53F-9449-8FF9-11BCEC9ADBD2}"/>
              </a:ext>
            </a:extLst>
          </p:cNvPr>
          <p:cNvSpPr/>
          <p:nvPr/>
        </p:nvSpPr>
        <p:spPr>
          <a:xfrm rot="16200000">
            <a:off x="8194676" y="5313888"/>
            <a:ext cx="732060" cy="369332"/>
          </a:xfrm>
          <a:prstGeom prst="rect">
            <a:avLst/>
          </a:prstGeom>
        </p:spPr>
        <p:txBody>
          <a:bodyPr wrap="none">
            <a:spAutoFit/>
          </a:bodyPr>
          <a:lstStyle/>
          <a:p>
            <a:r>
              <a:rPr lang="en-US" dirty="0"/>
              <a:t>Detail</a:t>
            </a:r>
          </a:p>
        </p:txBody>
      </p:sp>
      <p:sp>
        <p:nvSpPr>
          <p:cNvPr id="38" name="Rectangle 37">
            <a:extLst>
              <a:ext uri="{FF2B5EF4-FFF2-40B4-BE49-F238E27FC236}">
                <a16:creationId xmlns:a16="http://schemas.microsoft.com/office/drawing/2014/main" id="{6CE107DB-BE89-114E-AAD7-A3DF97BC0034}"/>
              </a:ext>
            </a:extLst>
          </p:cNvPr>
          <p:cNvSpPr/>
          <p:nvPr/>
        </p:nvSpPr>
        <p:spPr>
          <a:xfrm rot="16462957">
            <a:off x="8947796" y="5313888"/>
            <a:ext cx="732060" cy="369332"/>
          </a:xfrm>
          <a:prstGeom prst="rect">
            <a:avLst/>
          </a:prstGeom>
        </p:spPr>
        <p:txBody>
          <a:bodyPr wrap="none">
            <a:spAutoFit/>
          </a:bodyPr>
          <a:lstStyle/>
          <a:p>
            <a:r>
              <a:rPr lang="en-US" dirty="0"/>
              <a:t>Detail</a:t>
            </a:r>
          </a:p>
        </p:txBody>
      </p:sp>
      <p:sp>
        <p:nvSpPr>
          <p:cNvPr id="2" name="Rectangle 1">
            <a:extLst>
              <a:ext uri="{FF2B5EF4-FFF2-40B4-BE49-F238E27FC236}">
                <a16:creationId xmlns:a16="http://schemas.microsoft.com/office/drawing/2014/main" id="{6B314BD4-A34A-B64A-B015-4AF0BB4A9F90}"/>
              </a:ext>
            </a:extLst>
          </p:cNvPr>
          <p:cNvSpPr/>
          <p:nvPr/>
        </p:nvSpPr>
        <p:spPr>
          <a:xfrm>
            <a:off x="1450848" y="6114234"/>
            <a:ext cx="9058656" cy="28656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Conclusion: Restate Thesis in a new way, and supporting arguments</a:t>
            </a:r>
          </a:p>
        </p:txBody>
      </p:sp>
      <p:sp>
        <p:nvSpPr>
          <p:cNvPr id="39" name="Rectangle 38">
            <a:extLst>
              <a:ext uri="{FF2B5EF4-FFF2-40B4-BE49-F238E27FC236}">
                <a16:creationId xmlns:a16="http://schemas.microsoft.com/office/drawing/2014/main" id="{B79D1DD3-3BEC-CE43-ACD6-3D905E01980E}"/>
              </a:ext>
            </a:extLst>
          </p:cNvPr>
          <p:cNvSpPr/>
          <p:nvPr/>
        </p:nvSpPr>
        <p:spPr>
          <a:xfrm>
            <a:off x="829056" y="6400796"/>
            <a:ext cx="10399776" cy="30771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Call for action ~ Final plea!</a:t>
            </a:r>
          </a:p>
        </p:txBody>
      </p:sp>
    </p:spTree>
    <p:extLst>
      <p:ext uri="{BB962C8B-B14F-4D97-AF65-F5344CB8AC3E}">
        <p14:creationId xmlns:p14="http://schemas.microsoft.com/office/powerpoint/2010/main" val="226411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B6EB9-155C-4A4E-A973-B06059CCFD53}"/>
              </a:ext>
            </a:extLst>
          </p:cNvPr>
          <p:cNvSpPr>
            <a:spLocks noGrp="1"/>
          </p:cNvSpPr>
          <p:nvPr>
            <p:ph type="title"/>
          </p:nvPr>
        </p:nvSpPr>
        <p:spPr/>
        <p:txBody>
          <a:bodyPr/>
          <a:lstStyle/>
          <a:p>
            <a:r>
              <a:rPr lang="en-US" dirty="0"/>
              <a:t>                             Now … EDIT!!!</a:t>
            </a:r>
          </a:p>
        </p:txBody>
      </p:sp>
      <p:pic>
        <p:nvPicPr>
          <p:cNvPr id="5" name="Picture 4">
            <a:extLst>
              <a:ext uri="{FF2B5EF4-FFF2-40B4-BE49-F238E27FC236}">
                <a16:creationId xmlns:a16="http://schemas.microsoft.com/office/drawing/2014/main" id="{407F2BA6-CD5E-514F-9EF7-29B94799EA45}"/>
              </a:ext>
            </a:extLst>
          </p:cNvPr>
          <p:cNvPicPr>
            <a:picLocks noChangeAspect="1"/>
          </p:cNvPicPr>
          <p:nvPr/>
        </p:nvPicPr>
        <p:blipFill>
          <a:blip r:embed="rId2"/>
          <a:stretch>
            <a:fillRect/>
          </a:stretch>
        </p:blipFill>
        <p:spPr>
          <a:xfrm>
            <a:off x="1453713" y="1950720"/>
            <a:ext cx="9284573" cy="3438144"/>
          </a:xfrm>
          <a:prstGeom prst="rect">
            <a:avLst/>
          </a:prstGeom>
        </p:spPr>
      </p:pic>
    </p:spTree>
    <p:extLst>
      <p:ext uri="{BB962C8B-B14F-4D97-AF65-F5344CB8AC3E}">
        <p14:creationId xmlns:p14="http://schemas.microsoft.com/office/powerpoint/2010/main" val="1611687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3CC95F-2162-8B40-96CF-0BF2CBC785D9}"/>
              </a:ext>
            </a:extLst>
          </p:cNvPr>
          <p:cNvPicPr>
            <a:picLocks noChangeAspect="1"/>
          </p:cNvPicPr>
          <p:nvPr/>
        </p:nvPicPr>
        <p:blipFill>
          <a:blip r:embed="rId2"/>
          <a:stretch>
            <a:fillRect/>
          </a:stretch>
        </p:blipFill>
        <p:spPr>
          <a:xfrm>
            <a:off x="2126742" y="-1"/>
            <a:ext cx="5139690" cy="6746947"/>
          </a:xfrm>
          <a:prstGeom prst="rect">
            <a:avLst/>
          </a:prstGeom>
        </p:spPr>
      </p:pic>
      <p:sp>
        <p:nvSpPr>
          <p:cNvPr id="6" name="Rectangle 5">
            <a:extLst>
              <a:ext uri="{FF2B5EF4-FFF2-40B4-BE49-F238E27FC236}">
                <a16:creationId xmlns:a16="http://schemas.microsoft.com/office/drawing/2014/main" id="{C6D683D9-4750-1E41-88F0-3825A3F2A1F6}"/>
              </a:ext>
            </a:extLst>
          </p:cNvPr>
          <p:cNvSpPr/>
          <p:nvPr/>
        </p:nvSpPr>
        <p:spPr>
          <a:xfrm>
            <a:off x="4535424" y="950976"/>
            <a:ext cx="390144" cy="1353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4C1DBAD7-03CC-F245-8C0E-C99B36C5F896}"/>
              </a:ext>
            </a:extLst>
          </p:cNvPr>
          <p:cNvSpPr/>
          <p:nvPr/>
        </p:nvSpPr>
        <p:spPr>
          <a:xfrm>
            <a:off x="6702377" y="170688"/>
            <a:ext cx="600631" cy="768096"/>
          </a:xfrm>
          <a:custGeom>
            <a:avLst/>
            <a:gdLst>
              <a:gd name="connsiteX0" fmla="*/ 3223 w 600631"/>
              <a:gd name="connsiteY0" fmla="*/ 97536 h 768096"/>
              <a:gd name="connsiteX1" fmla="*/ 3223 w 600631"/>
              <a:gd name="connsiteY1" fmla="*/ 97536 h 768096"/>
              <a:gd name="connsiteX2" fmla="*/ 27607 w 600631"/>
              <a:gd name="connsiteY2" fmla="*/ 243840 h 768096"/>
              <a:gd name="connsiteX3" fmla="*/ 51991 w 600631"/>
              <a:gd name="connsiteY3" fmla="*/ 280416 h 768096"/>
              <a:gd name="connsiteX4" fmla="*/ 76375 w 600631"/>
              <a:gd name="connsiteY4" fmla="*/ 353568 h 768096"/>
              <a:gd name="connsiteX5" fmla="*/ 64183 w 600631"/>
              <a:gd name="connsiteY5" fmla="*/ 426720 h 768096"/>
              <a:gd name="connsiteX6" fmla="*/ 27607 w 600631"/>
              <a:gd name="connsiteY6" fmla="*/ 463296 h 768096"/>
              <a:gd name="connsiteX7" fmla="*/ 3223 w 600631"/>
              <a:gd name="connsiteY7" fmla="*/ 499872 h 768096"/>
              <a:gd name="connsiteX8" fmla="*/ 39799 w 600631"/>
              <a:gd name="connsiteY8" fmla="*/ 743712 h 768096"/>
              <a:gd name="connsiteX9" fmla="*/ 76375 w 600631"/>
              <a:gd name="connsiteY9" fmla="*/ 768096 h 768096"/>
              <a:gd name="connsiteX10" fmla="*/ 112951 w 600631"/>
              <a:gd name="connsiteY10" fmla="*/ 755904 h 768096"/>
              <a:gd name="connsiteX11" fmla="*/ 198295 w 600631"/>
              <a:gd name="connsiteY11" fmla="*/ 646176 h 768096"/>
              <a:gd name="connsiteX12" fmla="*/ 271447 w 600631"/>
              <a:gd name="connsiteY12" fmla="*/ 560832 h 768096"/>
              <a:gd name="connsiteX13" fmla="*/ 308023 w 600631"/>
              <a:gd name="connsiteY13" fmla="*/ 524256 h 768096"/>
              <a:gd name="connsiteX14" fmla="*/ 356791 w 600631"/>
              <a:gd name="connsiteY14" fmla="*/ 463296 h 768096"/>
              <a:gd name="connsiteX15" fmla="*/ 381175 w 600631"/>
              <a:gd name="connsiteY15" fmla="*/ 426720 h 768096"/>
              <a:gd name="connsiteX16" fmla="*/ 417751 w 600631"/>
              <a:gd name="connsiteY16" fmla="*/ 390144 h 768096"/>
              <a:gd name="connsiteX17" fmla="*/ 454327 w 600631"/>
              <a:gd name="connsiteY17" fmla="*/ 316992 h 768096"/>
              <a:gd name="connsiteX18" fmla="*/ 478711 w 600631"/>
              <a:gd name="connsiteY18" fmla="*/ 268224 h 768096"/>
              <a:gd name="connsiteX19" fmla="*/ 551863 w 600631"/>
              <a:gd name="connsiteY19" fmla="*/ 195072 h 768096"/>
              <a:gd name="connsiteX20" fmla="*/ 576247 w 600631"/>
              <a:gd name="connsiteY20" fmla="*/ 158496 h 768096"/>
              <a:gd name="connsiteX21" fmla="*/ 600631 w 600631"/>
              <a:gd name="connsiteY21" fmla="*/ 85344 h 768096"/>
              <a:gd name="connsiteX22" fmla="*/ 588439 w 600631"/>
              <a:gd name="connsiteY22" fmla="*/ 24384 h 768096"/>
              <a:gd name="connsiteX23" fmla="*/ 551863 w 600631"/>
              <a:gd name="connsiteY23" fmla="*/ 0 h 768096"/>
              <a:gd name="connsiteX24" fmla="*/ 271447 w 600631"/>
              <a:gd name="connsiteY24" fmla="*/ 12192 h 768096"/>
              <a:gd name="connsiteX25" fmla="*/ 125143 w 600631"/>
              <a:gd name="connsiteY25" fmla="*/ 85344 h 768096"/>
              <a:gd name="connsiteX26" fmla="*/ 88567 w 600631"/>
              <a:gd name="connsiteY26" fmla="*/ 109728 h 768096"/>
              <a:gd name="connsiteX27" fmla="*/ 3223 w 600631"/>
              <a:gd name="connsiteY27" fmla="*/ 97536 h 76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0631" h="768096">
                <a:moveTo>
                  <a:pt x="3223" y="97536"/>
                </a:moveTo>
                <a:lnTo>
                  <a:pt x="3223" y="97536"/>
                </a:lnTo>
                <a:cubicBezTo>
                  <a:pt x="7086" y="132303"/>
                  <a:pt x="7182" y="202989"/>
                  <a:pt x="27607" y="243840"/>
                </a:cubicBezTo>
                <a:cubicBezTo>
                  <a:pt x="34160" y="256946"/>
                  <a:pt x="46040" y="267026"/>
                  <a:pt x="51991" y="280416"/>
                </a:cubicBezTo>
                <a:cubicBezTo>
                  <a:pt x="62430" y="303904"/>
                  <a:pt x="76375" y="353568"/>
                  <a:pt x="76375" y="353568"/>
                </a:cubicBezTo>
                <a:cubicBezTo>
                  <a:pt x="72311" y="377952"/>
                  <a:pt x="74223" y="404130"/>
                  <a:pt x="64183" y="426720"/>
                </a:cubicBezTo>
                <a:cubicBezTo>
                  <a:pt x="57180" y="442476"/>
                  <a:pt x="38645" y="450050"/>
                  <a:pt x="27607" y="463296"/>
                </a:cubicBezTo>
                <a:cubicBezTo>
                  <a:pt x="18226" y="474553"/>
                  <a:pt x="11351" y="487680"/>
                  <a:pt x="3223" y="499872"/>
                </a:cubicBezTo>
                <a:cubicBezTo>
                  <a:pt x="7010" y="564256"/>
                  <a:pt x="-21013" y="682900"/>
                  <a:pt x="39799" y="743712"/>
                </a:cubicBezTo>
                <a:cubicBezTo>
                  <a:pt x="50160" y="754073"/>
                  <a:pt x="64183" y="759968"/>
                  <a:pt x="76375" y="768096"/>
                </a:cubicBezTo>
                <a:cubicBezTo>
                  <a:pt x="88567" y="764032"/>
                  <a:pt x="102258" y="763033"/>
                  <a:pt x="112951" y="755904"/>
                </a:cubicBezTo>
                <a:cubicBezTo>
                  <a:pt x="164430" y="721584"/>
                  <a:pt x="149853" y="694618"/>
                  <a:pt x="198295" y="646176"/>
                </a:cubicBezTo>
                <a:cubicBezTo>
                  <a:pt x="344820" y="499651"/>
                  <a:pt x="178606" y="672241"/>
                  <a:pt x="271447" y="560832"/>
                </a:cubicBezTo>
                <a:cubicBezTo>
                  <a:pt x="282485" y="547586"/>
                  <a:pt x="296669" y="537232"/>
                  <a:pt x="308023" y="524256"/>
                </a:cubicBezTo>
                <a:cubicBezTo>
                  <a:pt x="325159" y="504672"/>
                  <a:pt x="341178" y="484114"/>
                  <a:pt x="356791" y="463296"/>
                </a:cubicBezTo>
                <a:cubicBezTo>
                  <a:pt x="365583" y="451574"/>
                  <a:pt x="371794" y="437977"/>
                  <a:pt x="381175" y="426720"/>
                </a:cubicBezTo>
                <a:cubicBezTo>
                  <a:pt x="392213" y="413474"/>
                  <a:pt x="405559" y="402336"/>
                  <a:pt x="417751" y="390144"/>
                </a:cubicBezTo>
                <a:cubicBezTo>
                  <a:pt x="440104" y="323084"/>
                  <a:pt x="416512" y="383169"/>
                  <a:pt x="454327" y="316992"/>
                </a:cubicBezTo>
                <a:cubicBezTo>
                  <a:pt x="463344" y="301212"/>
                  <a:pt x="467357" y="282416"/>
                  <a:pt x="478711" y="268224"/>
                </a:cubicBezTo>
                <a:cubicBezTo>
                  <a:pt x="500253" y="241296"/>
                  <a:pt x="532735" y="223765"/>
                  <a:pt x="551863" y="195072"/>
                </a:cubicBezTo>
                <a:cubicBezTo>
                  <a:pt x="559991" y="182880"/>
                  <a:pt x="570296" y="171886"/>
                  <a:pt x="576247" y="158496"/>
                </a:cubicBezTo>
                <a:cubicBezTo>
                  <a:pt x="586686" y="135008"/>
                  <a:pt x="600631" y="85344"/>
                  <a:pt x="600631" y="85344"/>
                </a:cubicBezTo>
                <a:cubicBezTo>
                  <a:pt x="596567" y="65024"/>
                  <a:pt x="598720" y="42376"/>
                  <a:pt x="588439" y="24384"/>
                </a:cubicBezTo>
                <a:cubicBezTo>
                  <a:pt x="581169" y="11662"/>
                  <a:pt x="566505" y="563"/>
                  <a:pt x="551863" y="0"/>
                </a:cubicBezTo>
                <a:lnTo>
                  <a:pt x="271447" y="12192"/>
                </a:lnTo>
                <a:cubicBezTo>
                  <a:pt x="170493" y="45843"/>
                  <a:pt x="219681" y="22319"/>
                  <a:pt x="125143" y="85344"/>
                </a:cubicBezTo>
                <a:lnTo>
                  <a:pt x="88567" y="109728"/>
                </a:lnTo>
                <a:cubicBezTo>
                  <a:pt x="35856" y="96550"/>
                  <a:pt x="17447" y="99568"/>
                  <a:pt x="3223" y="9753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903B4BB9-3EE2-974B-AABB-A7DC9963E9D2}"/>
              </a:ext>
            </a:extLst>
          </p:cNvPr>
          <p:cNvSpPr/>
          <p:nvPr/>
        </p:nvSpPr>
        <p:spPr>
          <a:xfrm>
            <a:off x="1719072" y="109728"/>
            <a:ext cx="853440" cy="938784"/>
          </a:xfrm>
          <a:custGeom>
            <a:avLst/>
            <a:gdLst>
              <a:gd name="connsiteX0" fmla="*/ 219456 w 853440"/>
              <a:gd name="connsiteY0" fmla="*/ 36576 h 938784"/>
              <a:gd name="connsiteX1" fmla="*/ 219456 w 853440"/>
              <a:gd name="connsiteY1" fmla="*/ 36576 h 938784"/>
              <a:gd name="connsiteX2" fmla="*/ 329184 w 853440"/>
              <a:gd name="connsiteY2" fmla="*/ 24384 h 938784"/>
              <a:gd name="connsiteX3" fmla="*/ 365760 w 853440"/>
              <a:gd name="connsiteY3" fmla="*/ 12192 h 938784"/>
              <a:gd name="connsiteX4" fmla="*/ 438912 w 853440"/>
              <a:gd name="connsiteY4" fmla="*/ 0 h 938784"/>
              <a:gd name="connsiteX5" fmla="*/ 560832 w 853440"/>
              <a:gd name="connsiteY5" fmla="*/ 24384 h 938784"/>
              <a:gd name="connsiteX6" fmla="*/ 633984 w 853440"/>
              <a:gd name="connsiteY6" fmla="*/ 73152 h 938784"/>
              <a:gd name="connsiteX7" fmla="*/ 731520 w 853440"/>
              <a:gd name="connsiteY7" fmla="*/ 182880 h 938784"/>
              <a:gd name="connsiteX8" fmla="*/ 768096 w 853440"/>
              <a:gd name="connsiteY8" fmla="*/ 219456 h 938784"/>
              <a:gd name="connsiteX9" fmla="*/ 792480 w 853440"/>
              <a:gd name="connsiteY9" fmla="*/ 292608 h 938784"/>
              <a:gd name="connsiteX10" fmla="*/ 829056 w 853440"/>
              <a:gd name="connsiteY10" fmla="*/ 365760 h 938784"/>
              <a:gd name="connsiteX11" fmla="*/ 841248 w 853440"/>
              <a:gd name="connsiteY11" fmla="*/ 438912 h 938784"/>
              <a:gd name="connsiteX12" fmla="*/ 853440 w 853440"/>
              <a:gd name="connsiteY12" fmla="*/ 487680 h 938784"/>
              <a:gd name="connsiteX13" fmla="*/ 841248 w 853440"/>
              <a:gd name="connsiteY13" fmla="*/ 707136 h 938784"/>
              <a:gd name="connsiteX14" fmla="*/ 804672 w 853440"/>
              <a:gd name="connsiteY14" fmla="*/ 731520 h 938784"/>
              <a:gd name="connsiteX15" fmla="*/ 743712 w 853440"/>
              <a:gd name="connsiteY15" fmla="*/ 841248 h 938784"/>
              <a:gd name="connsiteX16" fmla="*/ 731520 w 853440"/>
              <a:gd name="connsiteY16" fmla="*/ 877824 h 938784"/>
              <a:gd name="connsiteX17" fmla="*/ 658368 w 853440"/>
              <a:gd name="connsiteY17" fmla="*/ 902208 h 938784"/>
              <a:gd name="connsiteX18" fmla="*/ 621792 w 853440"/>
              <a:gd name="connsiteY18" fmla="*/ 914400 h 938784"/>
              <a:gd name="connsiteX19" fmla="*/ 475488 w 853440"/>
              <a:gd name="connsiteY19" fmla="*/ 938784 h 938784"/>
              <a:gd name="connsiteX20" fmla="*/ 329184 w 853440"/>
              <a:gd name="connsiteY20" fmla="*/ 926592 h 938784"/>
              <a:gd name="connsiteX21" fmla="*/ 256032 w 853440"/>
              <a:gd name="connsiteY21" fmla="*/ 877824 h 938784"/>
              <a:gd name="connsiteX22" fmla="*/ 182880 w 853440"/>
              <a:gd name="connsiteY22" fmla="*/ 804672 h 938784"/>
              <a:gd name="connsiteX23" fmla="*/ 109728 w 853440"/>
              <a:gd name="connsiteY23" fmla="*/ 682752 h 938784"/>
              <a:gd name="connsiteX24" fmla="*/ 97536 w 853440"/>
              <a:gd name="connsiteY24" fmla="*/ 646176 h 938784"/>
              <a:gd name="connsiteX25" fmla="*/ 73152 w 853440"/>
              <a:gd name="connsiteY25" fmla="*/ 609600 h 938784"/>
              <a:gd name="connsiteX26" fmla="*/ 60960 w 853440"/>
              <a:gd name="connsiteY26" fmla="*/ 573024 h 938784"/>
              <a:gd name="connsiteX27" fmla="*/ 36576 w 853440"/>
              <a:gd name="connsiteY27" fmla="*/ 536448 h 938784"/>
              <a:gd name="connsiteX28" fmla="*/ 12192 w 853440"/>
              <a:gd name="connsiteY28" fmla="*/ 463296 h 938784"/>
              <a:gd name="connsiteX29" fmla="*/ 0 w 853440"/>
              <a:gd name="connsiteY29" fmla="*/ 426720 h 938784"/>
              <a:gd name="connsiteX30" fmla="*/ 12192 w 853440"/>
              <a:gd name="connsiteY30" fmla="*/ 256032 h 938784"/>
              <a:gd name="connsiteX31" fmla="*/ 73152 w 853440"/>
              <a:gd name="connsiteY31" fmla="*/ 146304 h 938784"/>
              <a:gd name="connsiteX32" fmla="*/ 97536 w 853440"/>
              <a:gd name="connsiteY32" fmla="*/ 109728 h 938784"/>
              <a:gd name="connsiteX33" fmla="*/ 170688 w 853440"/>
              <a:gd name="connsiteY33" fmla="*/ 85344 h 938784"/>
              <a:gd name="connsiteX34" fmla="*/ 231648 w 853440"/>
              <a:gd name="connsiteY34" fmla="*/ 85344 h 938784"/>
              <a:gd name="connsiteX35" fmla="*/ 219456 w 853440"/>
              <a:gd name="connsiteY35" fmla="*/ 36576 h 93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53440" h="938784">
                <a:moveTo>
                  <a:pt x="219456" y="36576"/>
                </a:moveTo>
                <a:lnTo>
                  <a:pt x="219456" y="36576"/>
                </a:lnTo>
                <a:cubicBezTo>
                  <a:pt x="256032" y="32512"/>
                  <a:pt x="292884" y="30434"/>
                  <a:pt x="329184" y="24384"/>
                </a:cubicBezTo>
                <a:cubicBezTo>
                  <a:pt x="341861" y="22271"/>
                  <a:pt x="353215" y="14980"/>
                  <a:pt x="365760" y="12192"/>
                </a:cubicBezTo>
                <a:cubicBezTo>
                  <a:pt x="389892" y="6829"/>
                  <a:pt x="414528" y="4064"/>
                  <a:pt x="438912" y="0"/>
                </a:cubicBezTo>
                <a:cubicBezTo>
                  <a:pt x="460115" y="3029"/>
                  <a:pt x="531368" y="8015"/>
                  <a:pt x="560832" y="24384"/>
                </a:cubicBezTo>
                <a:cubicBezTo>
                  <a:pt x="586450" y="38616"/>
                  <a:pt x="633984" y="73152"/>
                  <a:pt x="633984" y="73152"/>
                </a:cubicBezTo>
                <a:cubicBezTo>
                  <a:pt x="677496" y="138421"/>
                  <a:pt x="648007" y="99367"/>
                  <a:pt x="731520" y="182880"/>
                </a:cubicBezTo>
                <a:lnTo>
                  <a:pt x="768096" y="219456"/>
                </a:lnTo>
                <a:cubicBezTo>
                  <a:pt x="776224" y="243840"/>
                  <a:pt x="778223" y="271222"/>
                  <a:pt x="792480" y="292608"/>
                </a:cubicBezTo>
                <a:cubicBezTo>
                  <a:pt x="814401" y="325489"/>
                  <a:pt x="820643" y="327902"/>
                  <a:pt x="829056" y="365760"/>
                </a:cubicBezTo>
                <a:cubicBezTo>
                  <a:pt x="834419" y="389892"/>
                  <a:pt x="836400" y="414672"/>
                  <a:pt x="841248" y="438912"/>
                </a:cubicBezTo>
                <a:cubicBezTo>
                  <a:pt x="844534" y="455343"/>
                  <a:pt x="849376" y="471424"/>
                  <a:pt x="853440" y="487680"/>
                </a:cubicBezTo>
                <a:cubicBezTo>
                  <a:pt x="849376" y="560832"/>
                  <a:pt x="855616" y="635294"/>
                  <a:pt x="841248" y="707136"/>
                </a:cubicBezTo>
                <a:cubicBezTo>
                  <a:pt x="838374" y="721504"/>
                  <a:pt x="812438" y="719094"/>
                  <a:pt x="804672" y="731520"/>
                </a:cubicBezTo>
                <a:cubicBezTo>
                  <a:pt x="705217" y="890648"/>
                  <a:pt x="845164" y="739796"/>
                  <a:pt x="743712" y="841248"/>
                </a:cubicBezTo>
                <a:cubicBezTo>
                  <a:pt x="739648" y="853440"/>
                  <a:pt x="741978" y="870354"/>
                  <a:pt x="731520" y="877824"/>
                </a:cubicBezTo>
                <a:cubicBezTo>
                  <a:pt x="710605" y="892764"/>
                  <a:pt x="682752" y="894080"/>
                  <a:pt x="658368" y="902208"/>
                </a:cubicBezTo>
                <a:cubicBezTo>
                  <a:pt x="646176" y="906272"/>
                  <a:pt x="634514" y="912583"/>
                  <a:pt x="621792" y="914400"/>
                </a:cubicBezTo>
                <a:cubicBezTo>
                  <a:pt x="515934" y="929523"/>
                  <a:pt x="564627" y="920956"/>
                  <a:pt x="475488" y="938784"/>
                </a:cubicBezTo>
                <a:cubicBezTo>
                  <a:pt x="426720" y="934720"/>
                  <a:pt x="376336" y="939690"/>
                  <a:pt x="329184" y="926592"/>
                </a:cubicBezTo>
                <a:cubicBezTo>
                  <a:pt x="300947" y="918748"/>
                  <a:pt x="276754" y="898546"/>
                  <a:pt x="256032" y="877824"/>
                </a:cubicBezTo>
                <a:cubicBezTo>
                  <a:pt x="231648" y="853440"/>
                  <a:pt x="202008" y="833365"/>
                  <a:pt x="182880" y="804672"/>
                </a:cubicBezTo>
                <a:cubicBezTo>
                  <a:pt x="148211" y="752668"/>
                  <a:pt x="132222" y="735238"/>
                  <a:pt x="109728" y="682752"/>
                </a:cubicBezTo>
                <a:cubicBezTo>
                  <a:pt x="104666" y="670940"/>
                  <a:pt x="103283" y="657671"/>
                  <a:pt x="97536" y="646176"/>
                </a:cubicBezTo>
                <a:cubicBezTo>
                  <a:pt x="90983" y="633070"/>
                  <a:pt x="79705" y="622706"/>
                  <a:pt x="73152" y="609600"/>
                </a:cubicBezTo>
                <a:cubicBezTo>
                  <a:pt x="67405" y="598105"/>
                  <a:pt x="66707" y="584519"/>
                  <a:pt x="60960" y="573024"/>
                </a:cubicBezTo>
                <a:cubicBezTo>
                  <a:pt x="54407" y="559918"/>
                  <a:pt x="42527" y="549838"/>
                  <a:pt x="36576" y="536448"/>
                </a:cubicBezTo>
                <a:cubicBezTo>
                  <a:pt x="26137" y="512960"/>
                  <a:pt x="20320" y="487680"/>
                  <a:pt x="12192" y="463296"/>
                </a:cubicBezTo>
                <a:lnTo>
                  <a:pt x="0" y="426720"/>
                </a:lnTo>
                <a:cubicBezTo>
                  <a:pt x="4064" y="369824"/>
                  <a:pt x="5527" y="312682"/>
                  <a:pt x="12192" y="256032"/>
                </a:cubicBezTo>
                <a:cubicBezTo>
                  <a:pt x="16790" y="216945"/>
                  <a:pt x="55704" y="172476"/>
                  <a:pt x="73152" y="146304"/>
                </a:cubicBezTo>
                <a:cubicBezTo>
                  <a:pt x="81280" y="134112"/>
                  <a:pt x="83635" y="114362"/>
                  <a:pt x="97536" y="109728"/>
                </a:cubicBezTo>
                <a:lnTo>
                  <a:pt x="170688" y="85344"/>
                </a:lnTo>
                <a:cubicBezTo>
                  <a:pt x="215885" y="70278"/>
                  <a:pt x="195769" y="67405"/>
                  <a:pt x="231648" y="85344"/>
                </a:cubicBezTo>
                <a:lnTo>
                  <a:pt x="219456" y="365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246D41A-95EF-5143-9FB6-DCCF4DE00E27}"/>
              </a:ext>
            </a:extLst>
          </p:cNvPr>
          <p:cNvSpPr txBox="1"/>
          <p:nvPr/>
        </p:nvSpPr>
        <p:spPr>
          <a:xfrm>
            <a:off x="7754112" y="1280160"/>
            <a:ext cx="4255008" cy="4832092"/>
          </a:xfrm>
          <a:prstGeom prst="rect">
            <a:avLst/>
          </a:prstGeom>
          <a:noFill/>
        </p:spPr>
        <p:txBody>
          <a:bodyPr wrap="square" rtlCol="0">
            <a:spAutoFit/>
          </a:bodyPr>
          <a:lstStyle/>
          <a:p>
            <a:r>
              <a:rPr lang="en-US" sz="2800" dirty="0"/>
              <a:t>Finally! </a:t>
            </a:r>
          </a:p>
          <a:p>
            <a:r>
              <a:rPr lang="en-US" sz="2800" dirty="0"/>
              <a:t>A finished persuasive essay!</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                       . . . don’t forget your name! : )</a:t>
            </a:r>
          </a:p>
        </p:txBody>
      </p:sp>
    </p:spTree>
    <p:extLst>
      <p:ext uri="{BB962C8B-B14F-4D97-AF65-F5344CB8AC3E}">
        <p14:creationId xmlns:p14="http://schemas.microsoft.com/office/powerpoint/2010/main" val="19518481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867F5C-1818-C64B-95C6-96D5CC9EC454}"/>
              </a:ext>
            </a:extLst>
          </p:cNvPr>
          <p:cNvPicPr>
            <a:picLocks noChangeAspect="1"/>
          </p:cNvPicPr>
          <p:nvPr/>
        </p:nvPicPr>
        <p:blipFill>
          <a:blip r:embed="rId2"/>
          <a:stretch>
            <a:fillRect/>
          </a:stretch>
        </p:blipFill>
        <p:spPr>
          <a:xfrm>
            <a:off x="0" y="-462988"/>
            <a:ext cx="12192000" cy="8358429"/>
          </a:xfrm>
          <a:prstGeom prst="rect">
            <a:avLst/>
          </a:prstGeom>
        </p:spPr>
      </p:pic>
    </p:spTree>
    <p:extLst>
      <p:ext uri="{BB962C8B-B14F-4D97-AF65-F5344CB8AC3E}">
        <p14:creationId xmlns:p14="http://schemas.microsoft.com/office/powerpoint/2010/main" val="2065388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7346A6-37F2-7746-B734-5E455BDC5FD9}"/>
              </a:ext>
            </a:extLst>
          </p:cNvPr>
          <p:cNvSpPr>
            <a:spLocks noGrp="1"/>
          </p:cNvSpPr>
          <p:nvPr>
            <p:ph type="subTitle" idx="1"/>
          </p:nvPr>
        </p:nvSpPr>
        <p:spPr>
          <a:xfrm>
            <a:off x="486137" y="416689"/>
            <a:ext cx="11412637" cy="4841111"/>
          </a:xfrm>
        </p:spPr>
        <p:txBody>
          <a:bodyPr>
            <a:normAutofit/>
          </a:bodyPr>
          <a:lstStyle/>
          <a:p>
            <a:pPr algn="l"/>
            <a:r>
              <a:rPr lang="en-US" sz="3600" b="1" u="sng" dirty="0">
                <a:solidFill>
                  <a:schemeClr val="bg1"/>
                </a:solidFill>
              </a:rPr>
              <a:t>Washington Technology Magnet, Gr. 6-12  Students:</a:t>
            </a:r>
            <a:endParaRPr lang="en-US" sz="3600" dirty="0">
              <a:solidFill>
                <a:schemeClr val="bg1"/>
              </a:solidFill>
            </a:endParaRPr>
          </a:p>
          <a:p>
            <a:pPr algn="l"/>
            <a:r>
              <a:rPr lang="en-US" sz="3600" dirty="0">
                <a:solidFill>
                  <a:schemeClr val="bg1"/>
                </a:solidFill>
              </a:rPr>
              <a:t>Student Population: 2109	Other Statistics:</a:t>
            </a:r>
          </a:p>
          <a:p>
            <a:pPr algn="l"/>
            <a:r>
              <a:rPr lang="en-US" sz="3600" dirty="0">
                <a:solidFill>
                  <a:schemeClr val="bg1"/>
                </a:solidFill>
              </a:rPr>
              <a:t>	56% 	Asian			59%	Limited English Proficient</a:t>
            </a:r>
          </a:p>
          <a:p>
            <a:pPr algn="l"/>
            <a:r>
              <a:rPr lang="en-US" sz="3600" dirty="0">
                <a:solidFill>
                  <a:schemeClr val="bg1"/>
                </a:solidFill>
              </a:rPr>
              <a:t>	25%	African American	91%	Free and Reduced Lunch</a:t>
            </a:r>
          </a:p>
          <a:p>
            <a:pPr algn="l"/>
            <a:r>
              <a:rPr lang="en-US" sz="3600" dirty="0">
                <a:solidFill>
                  <a:schemeClr val="bg1"/>
                </a:solidFill>
              </a:rPr>
              <a:t>	12%	Hispanic		 	17%    Special Education</a:t>
            </a:r>
          </a:p>
          <a:p>
            <a:pPr algn="l"/>
            <a:r>
              <a:rPr lang="en-US" sz="3600" dirty="0">
                <a:solidFill>
                  <a:schemeClr val="bg1"/>
                </a:solidFill>
              </a:rPr>
              <a:t>	6%	Caucasian</a:t>
            </a:r>
          </a:p>
          <a:p>
            <a:pPr algn="l"/>
            <a:r>
              <a:rPr lang="en-US" sz="3600" dirty="0">
                <a:solidFill>
                  <a:schemeClr val="bg1"/>
                </a:solidFill>
              </a:rPr>
              <a:t>	&lt;1%	Native American</a:t>
            </a:r>
          </a:p>
          <a:p>
            <a:pPr algn="l"/>
            <a:endParaRPr lang="en-US" sz="3600" dirty="0">
              <a:solidFill>
                <a:schemeClr val="bg1"/>
              </a:solidFill>
            </a:endParaRPr>
          </a:p>
        </p:txBody>
      </p:sp>
      <p:pic>
        <p:nvPicPr>
          <p:cNvPr id="4" name="Picture 3">
            <a:extLst>
              <a:ext uri="{FF2B5EF4-FFF2-40B4-BE49-F238E27FC236}">
                <a16:creationId xmlns:a16="http://schemas.microsoft.com/office/drawing/2014/main" id="{9A553D12-89DA-E64C-9869-D85965ED43E4}"/>
              </a:ext>
            </a:extLst>
          </p:cNvPr>
          <p:cNvPicPr>
            <a:picLocks noChangeAspect="1"/>
          </p:cNvPicPr>
          <p:nvPr/>
        </p:nvPicPr>
        <p:blipFill>
          <a:blip r:embed="rId2"/>
          <a:stretch>
            <a:fillRect/>
          </a:stretch>
        </p:blipFill>
        <p:spPr>
          <a:xfrm>
            <a:off x="0" y="5422745"/>
            <a:ext cx="4148619" cy="1435255"/>
          </a:xfrm>
          <a:prstGeom prst="rect">
            <a:avLst/>
          </a:prstGeom>
        </p:spPr>
      </p:pic>
    </p:spTree>
    <p:extLst>
      <p:ext uri="{BB962C8B-B14F-4D97-AF65-F5344CB8AC3E}">
        <p14:creationId xmlns:p14="http://schemas.microsoft.com/office/powerpoint/2010/main" val="26588174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867F5C-1818-C64B-95C6-96D5CC9EC454}"/>
              </a:ext>
            </a:extLst>
          </p:cNvPr>
          <p:cNvPicPr>
            <a:picLocks noChangeAspect="1"/>
          </p:cNvPicPr>
          <p:nvPr/>
        </p:nvPicPr>
        <p:blipFill>
          <a:blip r:embed="rId2"/>
          <a:stretch>
            <a:fillRect/>
          </a:stretch>
        </p:blipFill>
        <p:spPr>
          <a:xfrm>
            <a:off x="0" y="-462988"/>
            <a:ext cx="12192000" cy="8358429"/>
          </a:xfrm>
          <a:prstGeom prst="rect">
            <a:avLst/>
          </a:prstGeom>
        </p:spPr>
      </p:pic>
      <p:sp>
        <p:nvSpPr>
          <p:cNvPr id="2" name="Rectangle 1">
            <a:extLst>
              <a:ext uri="{FF2B5EF4-FFF2-40B4-BE49-F238E27FC236}">
                <a16:creationId xmlns:a16="http://schemas.microsoft.com/office/drawing/2014/main" id="{5AFEFFDE-7370-8543-80EB-8C5C9871159B}"/>
              </a:ext>
            </a:extLst>
          </p:cNvPr>
          <p:cNvSpPr/>
          <p:nvPr/>
        </p:nvSpPr>
        <p:spPr>
          <a:xfrm>
            <a:off x="464695" y="0"/>
            <a:ext cx="11257613" cy="73451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pic>
        <p:nvPicPr>
          <p:cNvPr id="8" name="Picture 7">
            <a:extLst>
              <a:ext uri="{FF2B5EF4-FFF2-40B4-BE49-F238E27FC236}">
                <a16:creationId xmlns:a16="http://schemas.microsoft.com/office/drawing/2014/main" id="{1BF79922-D28B-F74B-83F2-405A7AD89C00}"/>
              </a:ext>
            </a:extLst>
          </p:cNvPr>
          <p:cNvPicPr>
            <a:picLocks noChangeAspect="1"/>
          </p:cNvPicPr>
          <p:nvPr/>
        </p:nvPicPr>
        <p:blipFill>
          <a:blip r:embed="rId3"/>
          <a:stretch>
            <a:fillRect/>
          </a:stretch>
        </p:blipFill>
        <p:spPr>
          <a:xfrm>
            <a:off x="572295" y="0"/>
            <a:ext cx="11384859" cy="6186489"/>
          </a:xfrm>
          <a:prstGeom prst="rect">
            <a:avLst/>
          </a:prstGeom>
        </p:spPr>
      </p:pic>
      <p:pic>
        <p:nvPicPr>
          <p:cNvPr id="5" name="Picture 4">
            <a:extLst>
              <a:ext uri="{FF2B5EF4-FFF2-40B4-BE49-F238E27FC236}">
                <a16:creationId xmlns:a16="http://schemas.microsoft.com/office/drawing/2014/main" id="{FFA52497-AD43-604B-8F9B-34D7923A5B3D}"/>
              </a:ext>
            </a:extLst>
          </p:cNvPr>
          <p:cNvPicPr>
            <a:picLocks noChangeAspect="1"/>
          </p:cNvPicPr>
          <p:nvPr/>
        </p:nvPicPr>
        <p:blipFill>
          <a:blip r:embed="rId4"/>
          <a:stretch>
            <a:fillRect/>
          </a:stretch>
        </p:blipFill>
        <p:spPr>
          <a:xfrm>
            <a:off x="1" y="4241938"/>
            <a:ext cx="2498488" cy="2893671"/>
          </a:xfrm>
          <a:prstGeom prst="rect">
            <a:avLst/>
          </a:prstGeom>
        </p:spPr>
      </p:pic>
    </p:spTree>
    <p:extLst>
      <p:ext uri="{BB962C8B-B14F-4D97-AF65-F5344CB8AC3E}">
        <p14:creationId xmlns:p14="http://schemas.microsoft.com/office/powerpoint/2010/main" val="41579708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5764" y="167951"/>
            <a:ext cx="8207828" cy="485191"/>
          </a:xfrm>
        </p:spPr>
        <p:txBody>
          <a:bodyPr>
            <a:normAutofit fontScale="90000"/>
          </a:bodyPr>
          <a:lstStyle/>
          <a:p>
            <a:r>
              <a:rPr lang="en-US" dirty="0"/>
              <a:t>References:</a:t>
            </a:r>
          </a:p>
        </p:txBody>
      </p:sp>
      <p:sp>
        <p:nvSpPr>
          <p:cNvPr id="3" name="Content Placeholder 2"/>
          <p:cNvSpPr>
            <a:spLocks noGrp="1"/>
          </p:cNvSpPr>
          <p:nvPr>
            <p:ph idx="1"/>
          </p:nvPr>
        </p:nvSpPr>
        <p:spPr>
          <a:xfrm>
            <a:off x="0" y="653143"/>
            <a:ext cx="12192000" cy="7417836"/>
          </a:xfrm>
        </p:spPr>
        <p:txBody>
          <a:bodyPr>
            <a:noAutofit/>
          </a:bodyPr>
          <a:lstStyle/>
          <a:p>
            <a:pPr marL="0" indent="0">
              <a:buNone/>
            </a:pPr>
            <a:r>
              <a:rPr lang="en-US" sz="1400" dirty="0"/>
              <a:t>Guthrie, J. T., Wigfield, A., Barbosa, P., Perencevich, K. C., Taboada, A., Davis, M. H., . . . Tonks, S. (2004). Increasing Reading Comprehension and Engagement Through Concept-Oriented Reading Instruction. </a:t>
            </a:r>
            <a:r>
              <a:rPr lang="en-US" sz="1400" i="1" dirty="0"/>
              <a:t>Journal of Educational Psychology, 96</a:t>
            </a:r>
            <a:r>
              <a:rPr lang="en-US" sz="1400" dirty="0"/>
              <a:t>(3), 403-423. Kintsch, W. (1998) Comprehension: A paradigm for cognition. New York: Cambridge University Press;</a:t>
            </a:r>
          </a:p>
          <a:p>
            <a:pPr marL="0" indent="0">
              <a:buNone/>
            </a:pPr>
            <a:r>
              <a:rPr lang="en-US" sz="1400" dirty="0"/>
              <a:t>Magliano et al. “reader’s criteria or general sense of the importance of forming a coherent representation, especially of how different parts of a text are related to one another”: Magliano, J. P., Millis, K. K., Ozuru, Y., &amp; McNamara, D.S.(2007).</a:t>
            </a:r>
          </a:p>
          <a:p>
            <a:pPr marL="0" indent="0">
              <a:buNone/>
            </a:pPr>
            <a:r>
              <a:rPr lang="en-US" sz="1400" dirty="0"/>
              <a:t>McDaniel, M. A., &amp; Einstein, G. O. (1986). Bizarre imagery as an effective memory aid: The importance of distinctiveness. Journal of Experimental Psychology: Learning, Memory, and </a:t>
            </a:r>
            <a:r>
              <a:rPr lang="en-US" sz="1400" dirty="0">
                <a:hlinkClick r:id="rId2" tooltip="Psychology Today looks at Cognition"/>
              </a:rPr>
              <a:t>Cognition</a:t>
            </a:r>
            <a:r>
              <a:rPr lang="en-US" sz="1400" dirty="0"/>
              <a:t>, 12(1), 54-65.</a:t>
            </a:r>
          </a:p>
          <a:p>
            <a:pPr marL="0" indent="0">
              <a:buNone/>
            </a:pPr>
            <a:r>
              <a:rPr lang="en-US" sz="1400" dirty="0"/>
              <a:t>Meier, D. (2000). The accelerated learning handbook. NY: McGraw-Hill.</a:t>
            </a:r>
          </a:p>
          <a:p>
            <a:pPr marL="0" indent="0">
              <a:buNone/>
            </a:pPr>
            <a:r>
              <a:rPr lang="en-US" sz="1400" dirty="0"/>
              <a:t>O’Brien, D.G., Stewart, R.A., Moje, E., Why Content Literacy is Difficult to infuse into the Secondary School: Complexities of Curriculum, Pedagogy, and School Culture., Reading Research Quarterly, Vol. 30, No. 3, pp. 442-463.</a:t>
            </a:r>
          </a:p>
          <a:p>
            <a:pPr marL="0" indent="0">
              <a:buNone/>
            </a:pPr>
            <a:r>
              <a:rPr lang="en-US" sz="1400" dirty="0"/>
              <a:t>Pearson, P.D.(1990). Developing Expertise in Reading Comprehension: What Should Be Taught? How Should It Be Taught? Technical Report No. 512, University of Illinois at Urbana-Champaign.</a:t>
            </a:r>
          </a:p>
          <a:p>
            <a:pPr marL="0" indent="0">
              <a:buNone/>
            </a:pPr>
            <a:r>
              <a:rPr lang="en-US" sz="1400" dirty="0"/>
              <a:t>Shanahan, T. (1992). Reading comprehension as a conversation with an author. In M. Pressley, K. R. Harris, &amp; J. T. Guthrie (Eds.), Promoting academic competence and literacy in school (pp. 129–148). San Diego: Academic Press.</a:t>
            </a:r>
          </a:p>
          <a:p>
            <a:pPr marL="0" indent="0">
              <a:buNone/>
            </a:pPr>
            <a:r>
              <a:rPr lang="en-US" sz="1400" dirty="0"/>
              <a:t>Shanahan, T., &amp; Barr, R. (1995). Reading Recovery: An independent evaluation of the effects of an early instructional intervention for at-risk learners. Reading Research Quarterly, 30, 958–996.</a:t>
            </a:r>
          </a:p>
          <a:p>
            <a:pPr marL="0" indent="0">
              <a:buNone/>
            </a:pPr>
            <a:r>
              <a:rPr lang="en-US" sz="1400" dirty="0"/>
              <a:t>Shanahan, T., Shanahan, C., Teaching Disciplinary Literacy to Adolescents: Rethinking Content-Area Literacy, University of Illinois at Chicago, Harvard Educational Review Vol. 78, No. 1, Spring 2008, Copyright © by the President and Fellows of Harvard College</a:t>
            </a:r>
          </a:p>
          <a:p>
            <a:pPr marL="0" indent="0">
              <a:buNone/>
            </a:pPr>
            <a:r>
              <a:rPr lang="en-US" sz="1400" dirty="0"/>
              <a:t>Van Manen, J. M. (2007).  The pedagogy of epistolary: Writing to read - reading to write. Unpublished doctoral dissertation, University of Alberta, Edmonton.</a:t>
            </a:r>
          </a:p>
          <a:p>
            <a:pPr marL="0" indent="0">
              <a:buNone/>
            </a:pPr>
            <a:r>
              <a:rPr lang="en-US" sz="1400" dirty="0"/>
              <a:t>Van Oostendorp, H., Goldman, S.R The construction of mental representations during reading (pp. 71-98). Mahwah, NJ: Erlbaum.1998</a:t>
            </a:r>
          </a:p>
          <a:p>
            <a:pPr marL="0" indent="0">
              <a:buNone/>
            </a:pPr>
            <a:r>
              <a:rPr lang="en-US" sz="1400" dirty="0"/>
              <a:t>Woolley, G., Australian Journal of Learning Difficulties Vol. 13 , Iss. 1,2008 </a:t>
            </a:r>
          </a:p>
          <a:p>
            <a:pPr marL="0" indent="0">
              <a:buNone/>
            </a:pPr>
            <a:endParaRPr lang="en-US" sz="1400" dirty="0"/>
          </a:p>
          <a:p>
            <a:pPr marL="0" indent="0">
              <a:buNone/>
            </a:pPr>
            <a:endParaRPr lang="en-US" sz="1400" dirty="0"/>
          </a:p>
          <a:p>
            <a:pPr marL="0" indent="0">
              <a:lnSpc>
                <a:spcPct val="100000"/>
              </a:lnSpc>
              <a:spcBef>
                <a:spcPts val="0"/>
              </a:spcBef>
              <a:buNone/>
              <a:defRPr/>
            </a:pPr>
            <a:endParaRPr lang="en-US" sz="1400" dirty="0"/>
          </a:p>
        </p:txBody>
      </p:sp>
    </p:spTree>
    <p:extLst>
      <p:ext uri="{BB962C8B-B14F-4D97-AF65-F5344CB8AC3E}">
        <p14:creationId xmlns:p14="http://schemas.microsoft.com/office/powerpoint/2010/main" val="19343479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54B09D9-1888-1F4A-869C-E5E122C74B5B}"/>
              </a:ext>
            </a:extLst>
          </p:cNvPr>
          <p:cNvPicPr>
            <a:picLocks noChangeAspect="1"/>
          </p:cNvPicPr>
          <p:nvPr/>
        </p:nvPicPr>
        <p:blipFill>
          <a:blip r:embed="rId2"/>
          <a:stretch>
            <a:fillRect/>
          </a:stretch>
        </p:blipFill>
        <p:spPr>
          <a:xfrm rot="18504153">
            <a:off x="2060944" y="1195266"/>
            <a:ext cx="6883400" cy="3937000"/>
          </a:xfrm>
          <a:prstGeom prst="rect">
            <a:avLst/>
          </a:prstGeom>
          <a:solidFill>
            <a:schemeClr val="tx1"/>
          </a:solidFill>
          <a:ln>
            <a:solidFill>
              <a:schemeClr val="tx1"/>
            </a:solidFill>
          </a:ln>
        </p:spPr>
      </p:pic>
      <p:sp>
        <p:nvSpPr>
          <p:cNvPr id="15" name="Freeform 14">
            <a:extLst>
              <a:ext uri="{FF2B5EF4-FFF2-40B4-BE49-F238E27FC236}">
                <a16:creationId xmlns:a16="http://schemas.microsoft.com/office/drawing/2014/main" id="{993A55A4-8B77-9648-BF8B-F1085235C900}"/>
              </a:ext>
            </a:extLst>
          </p:cNvPr>
          <p:cNvSpPr/>
          <p:nvPr/>
        </p:nvSpPr>
        <p:spPr>
          <a:xfrm>
            <a:off x="5370653" y="1932972"/>
            <a:ext cx="787881" cy="1030147"/>
          </a:xfrm>
          <a:custGeom>
            <a:avLst/>
            <a:gdLst>
              <a:gd name="connsiteX0" fmla="*/ 0 w 787881"/>
              <a:gd name="connsiteY0" fmla="*/ 370390 h 1030147"/>
              <a:gd name="connsiteX1" fmla="*/ 0 w 787881"/>
              <a:gd name="connsiteY1" fmla="*/ 370390 h 1030147"/>
              <a:gd name="connsiteX2" fmla="*/ 23150 w 787881"/>
              <a:gd name="connsiteY2" fmla="*/ 474562 h 1030147"/>
              <a:gd name="connsiteX3" fmla="*/ 34724 w 787881"/>
              <a:gd name="connsiteY3" fmla="*/ 509286 h 1030147"/>
              <a:gd name="connsiteX4" fmla="*/ 81023 w 787881"/>
              <a:gd name="connsiteY4" fmla="*/ 578734 h 1030147"/>
              <a:gd name="connsiteX5" fmla="*/ 127322 w 787881"/>
              <a:gd name="connsiteY5" fmla="*/ 671332 h 1030147"/>
              <a:gd name="connsiteX6" fmla="*/ 162046 w 787881"/>
              <a:gd name="connsiteY6" fmla="*/ 798653 h 1030147"/>
              <a:gd name="connsiteX7" fmla="*/ 150471 w 787881"/>
              <a:gd name="connsiteY7" fmla="*/ 856527 h 1030147"/>
              <a:gd name="connsiteX8" fmla="*/ 127322 w 787881"/>
              <a:gd name="connsiteY8" fmla="*/ 891251 h 1030147"/>
              <a:gd name="connsiteX9" fmla="*/ 115747 w 787881"/>
              <a:gd name="connsiteY9" fmla="*/ 925975 h 1030147"/>
              <a:gd name="connsiteX10" fmla="*/ 127322 w 787881"/>
              <a:gd name="connsiteY10" fmla="*/ 960699 h 1030147"/>
              <a:gd name="connsiteX11" fmla="*/ 162046 w 787881"/>
              <a:gd name="connsiteY11" fmla="*/ 983848 h 1030147"/>
              <a:gd name="connsiteX12" fmla="*/ 185195 w 787881"/>
              <a:gd name="connsiteY12" fmla="*/ 1006998 h 1030147"/>
              <a:gd name="connsiteX13" fmla="*/ 300942 w 787881"/>
              <a:gd name="connsiteY13" fmla="*/ 1030147 h 1030147"/>
              <a:gd name="connsiteX14" fmla="*/ 497712 w 787881"/>
              <a:gd name="connsiteY14" fmla="*/ 1018572 h 1030147"/>
              <a:gd name="connsiteX15" fmla="*/ 509286 w 787881"/>
              <a:gd name="connsiteY15" fmla="*/ 983848 h 1030147"/>
              <a:gd name="connsiteX16" fmla="*/ 532436 w 787881"/>
              <a:gd name="connsiteY16" fmla="*/ 960699 h 1030147"/>
              <a:gd name="connsiteX17" fmla="*/ 555585 w 787881"/>
              <a:gd name="connsiteY17" fmla="*/ 891251 h 1030147"/>
              <a:gd name="connsiteX18" fmla="*/ 567160 w 787881"/>
              <a:gd name="connsiteY18" fmla="*/ 856527 h 1030147"/>
              <a:gd name="connsiteX19" fmla="*/ 544010 w 787881"/>
              <a:gd name="connsiteY19" fmla="*/ 775504 h 1030147"/>
              <a:gd name="connsiteX20" fmla="*/ 509286 w 787881"/>
              <a:gd name="connsiteY20" fmla="*/ 763929 h 1030147"/>
              <a:gd name="connsiteX21" fmla="*/ 474562 w 787881"/>
              <a:gd name="connsiteY21" fmla="*/ 740780 h 1030147"/>
              <a:gd name="connsiteX22" fmla="*/ 451413 w 787881"/>
              <a:gd name="connsiteY22" fmla="*/ 706056 h 1030147"/>
              <a:gd name="connsiteX23" fmla="*/ 381965 w 787881"/>
              <a:gd name="connsiteY23" fmla="*/ 613458 h 1030147"/>
              <a:gd name="connsiteX24" fmla="*/ 358815 w 787881"/>
              <a:gd name="connsiteY24" fmla="*/ 544010 h 1030147"/>
              <a:gd name="connsiteX25" fmla="*/ 381965 w 787881"/>
              <a:gd name="connsiteY25" fmla="*/ 520861 h 1030147"/>
              <a:gd name="connsiteX26" fmla="*/ 416689 w 787881"/>
              <a:gd name="connsiteY26" fmla="*/ 497712 h 1030147"/>
              <a:gd name="connsiteX27" fmla="*/ 462988 w 787881"/>
              <a:gd name="connsiteY27" fmla="*/ 451413 h 1030147"/>
              <a:gd name="connsiteX28" fmla="*/ 520861 w 787881"/>
              <a:gd name="connsiteY28" fmla="*/ 393539 h 1030147"/>
              <a:gd name="connsiteX29" fmla="*/ 555585 w 787881"/>
              <a:gd name="connsiteY29" fmla="*/ 358815 h 1030147"/>
              <a:gd name="connsiteX30" fmla="*/ 578734 w 787881"/>
              <a:gd name="connsiteY30" fmla="*/ 324091 h 1030147"/>
              <a:gd name="connsiteX31" fmla="*/ 601884 w 787881"/>
              <a:gd name="connsiteY31" fmla="*/ 300942 h 1030147"/>
              <a:gd name="connsiteX32" fmla="*/ 648182 w 787881"/>
              <a:gd name="connsiteY32" fmla="*/ 231494 h 1030147"/>
              <a:gd name="connsiteX33" fmla="*/ 740780 w 787881"/>
              <a:gd name="connsiteY33" fmla="*/ 150471 h 1030147"/>
              <a:gd name="connsiteX34" fmla="*/ 763929 w 787881"/>
              <a:gd name="connsiteY34" fmla="*/ 115747 h 1030147"/>
              <a:gd name="connsiteX35" fmla="*/ 787079 w 787881"/>
              <a:gd name="connsiteY35" fmla="*/ 92598 h 1030147"/>
              <a:gd name="connsiteX36" fmla="*/ 775504 w 787881"/>
              <a:gd name="connsiteY36" fmla="*/ 34724 h 1030147"/>
              <a:gd name="connsiteX37" fmla="*/ 706056 w 787881"/>
              <a:gd name="connsiteY37" fmla="*/ 0 h 1030147"/>
              <a:gd name="connsiteX38" fmla="*/ 625033 w 787881"/>
              <a:gd name="connsiteY38" fmla="*/ 46299 h 1030147"/>
              <a:gd name="connsiteX39" fmla="*/ 509286 w 787881"/>
              <a:gd name="connsiteY39" fmla="*/ 115747 h 1030147"/>
              <a:gd name="connsiteX40" fmla="*/ 405114 w 787881"/>
              <a:gd name="connsiteY40" fmla="*/ 173620 h 1030147"/>
              <a:gd name="connsiteX41" fmla="*/ 358815 w 787881"/>
              <a:gd name="connsiteY41" fmla="*/ 219919 h 1030147"/>
              <a:gd name="connsiteX42" fmla="*/ 289367 w 787881"/>
              <a:gd name="connsiteY42" fmla="*/ 254643 h 1030147"/>
              <a:gd name="connsiteX43" fmla="*/ 254643 w 787881"/>
              <a:gd name="connsiteY43" fmla="*/ 266218 h 1030147"/>
              <a:gd name="connsiteX44" fmla="*/ 219919 w 787881"/>
              <a:gd name="connsiteY44" fmla="*/ 289367 h 1030147"/>
              <a:gd name="connsiteX45" fmla="*/ 173620 w 787881"/>
              <a:gd name="connsiteY45" fmla="*/ 335666 h 1030147"/>
              <a:gd name="connsiteX46" fmla="*/ 69448 w 787881"/>
              <a:gd name="connsiteY46" fmla="*/ 370390 h 1030147"/>
              <a:gd name="connsiteX47" fmla="*/ 34724 w 787881"/>
              <a:gd name="connsiteY47" fmla="*/ 381965 h 1030147"/>
              <a:gd name="connsiteX48" fmla="*/ 0 w 787881"/>
              <a:gd name="connsiteY48" fmla="*/ 370390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87881" h="1030147">
                <a:moveTo>
                  <a:pt x="0" y="370390"/>
                </a:moveTo>
                <a:lnTo>
                  <a:pt x="0" y="370390"/>
                </a:lnTo>
                <a:cubicBezTo>
                  <a:pt x="7717" y="405114"/>
                  <a:pt x="14523" y="440053"/>
                  <a:pt x="23150" y="474562"/>
                </a:cubicBezTo>
                <a:cubicBezTo>
                  <a:pt x="26109" y="486398"/>
                  <a:pt x="28799" y="498621"/>
                  <a:pt x="34724" y="509286"/>
                </a:cubicBezTo>
                <a:cubicBezTo>
                  <a:pt x="48236" y="533607"/>
                  <a:pt x="72225" y="552340"/>
                  <a:pt x="81023" y="578734"/>
                </a:cubicBezTo>
                <a:cubicBezTo>
                  <a:pt x="107623" y="658535"/>
                  <a:pt x="86918" y="630928"/>
                  <a:pt x="127322" y="671332"/>
                </a:cubicBezTo>
                <a:cubicBezTo>
                  <a:pt x="156692" y="759444"/>
                  <a:pt x="145685" y="716852"/>
                  <a:pt x="162046" y="798653"/>
                </a:cubicBezTo>
                <a:cubicBezTo>
                  <a:pt x="158188" y="817944"/>
                  <a:pt x="157379" y="838106"/>
                  <a:pt x="150471" y="856527"/>
                </a:cubicBezTo>
                <a:cubicBezTo>
                  <a:pt x="145587" y="869552"/>
                  <a:pt x="133543" y="878809"/>
                  <a:pt x="127322" y="891251"/>
                </a:cubicBezTo>
                <a:cubicBezTo>
                  <a:pt x="121866" y="902164"/>
                  <a:pt x="119605" y="914400"/>
                  <a:pt x="115747" y="925975"/>
                </a:cubicBezTo>
                <a:cubicBezTo>
                  <a:pt x="119605" y="937550"/>
                  <a:pt x="119700" y="951172"/>
                  <a:pt x="127322" y="960699"/>
                </a:cubicBezTo>
                <a:cubicBezTo>
                  <a:pt x="136012" y="971562"/>
                  <a:pt x="151183" y="975158"/>
                  <a:pt x="162046" y="983848"/>
                </a:cubicBezTo>
                <a:cubicBezTo>
                  <a:pt x="170567" y="990665"/>
                  <a:pt x="175837" y="1001383"/>
                  <a:pt x="185195" y="1006998"/>
                </a:cubicBezTo>
                <a:cubicBezTo>
                  <a:pt x="210444" y="1022148"/>
                  <a:pt x="286901" y="1028141"/>
                  <a:pt x="300942" y="1030147"/>
                </a:cubicBezTo>
                <a:cubicBezTo>
                  <a:pt x="366532" y="1026289"/>
                  <a:pt x="433573" y="1032825"/>
                  <a:pt x="497712" y="1018572"/>
                </a:cubicBezTo>
                <a:cubicBezTo>
                  <a:pt x="509622" y="1015925"/>
                  <a:pt x="503009" y="994310"/>
                  <a:pt x="509286" y="983848"/>
                </a:cubicBezTo>
                <a:cubicBezTo>
                  <a:pt x="514901" y="974490"/>
                  <a:pt x="524719" y="968415"/>
                  <a:pt x="532436" y="960699"/>
                </a:cubicBezTo>
                <a:lnTo>
                  <a:pt x="555585" y="891251"/>
                </a:lnTo>
                <a:lnTo>
                  <a:pt x="567160" y="856527"/>
                </a:lnTo>
                <a:cubicBezTo>
                  <a:pt x="567060" y="856126"/>
                  <a:pt x="549545" y="781039"/>
                  <a:pt x="544010" y="775504"/>
                </a:cubicBezTo>
                <a:cubicBezTo>
                  <a:pt x="535383" y="766877"/>
                  <a:pt x="520199" y="769385"/>
                  <a:pt x="509286" y="763929"/>
                </a:cubicBezTo>
                <a:cubicBezTo>
                  <a:pt x="496844" y="757708"/>
                  <a:pt x="486137" y="748496"/>
                  <a:pt x="474562" y="740780"/>
                </a:cubicBezTo>
                <a:cubicBezTo>
                  <a:pt x="466846" y="729205"/>
                  <a:pt x="460103" y="716919"/>
                  <a:pt x="451413" y="706056"/>
                </a:cubicBezTo>
                <a:cubicBezTo>
                  <a:pt x="420073" y="666880"/>
                  <a:pt x="405042" y="682687"/>
                  <a:pt x="381965" y="613458"/>
                </a:cubicBezTo>
                <a:lnTo>
                  <a:pt x="358815" y="544010"/>
                </a:lnTo>
                <a:cubicBezTo>
                  <a:pt x="366532" y="536294"/>
                  <a:pt x="373443" y="527678"/>
                  <a:pt x="381965" y="520861"/>
                </a:cubicBezTo>
                <a:cubicBezTo>
                  <a:pt x="392828" y="512171"/>
                  <a:pt x="407999" y="508575"/>
                  <a:pt x="416689" y="497712"/>
                </a:cubicBezTo>
                <a:cubicBezTo>
                  <a:pt x="461584" y="441592"/>
                  <a:pt x="387225" y="476665"/>
                  <a:pt x="462988" y="451413"/>
                </a:cubicBezTo>
                <a:lnTo>
                  <a:pt x="520861" y="393539"/>
                </a:lnTo>
                <a:cubicBezTo>
                  <a:pt x="532436" y="381964"/>
                  <a:pt x="546505" y="372435"/>
                  <a:pt x="555585" y="358815"/>
                </a:cubicBezTo>
                <a:cubicBezTo>
                  <a:pt x="563301" y="347240"/>
                  <a:pt x="570044" y="334954"/>
                  <a:pt x="578734" y="324091"/>
                </a:cubicBezTo>
                <a:cubicBezTo>
                  <a:pt x="585551" y="315570"/>
                  <a:pt x="595336" y="309672"/>
                  <a:pt x="601884" y="300942"/>
                </a:cubicBezTo>
                <a:cubicBezTo>
                  <a:pt x="618577" y="278684"/>
                  <a:pt x="628509" y="251167"/>
                  <a:pt x="648182" y="231494"/>
                </a:cubicBezTo>
                <a:cubicBezTo>
                  <a:pt x="715893" y="163783"/>
                  <a:pt x="683356" y="188753"/>
                  <a:pt x="740780" y="150471"/>
                </a:cubicBezTo>
                <a:cubicBezTo>
                  <a:pt x="748496" y="138896"/>
                  <a:pt x="755239" y="126610"/>
                  <a:pt x="763929" y="115747"/>
                </a:cubicBezTo>
                <a:cubicBezTo>
                  <a:pt x="770746" y="107226"/>
                  <a:pt x="785536" y="103401"/>
                  <a:pt x="787079" y="92598"/>
                </a:cubicBezTo>
                <a:cubicBezTo>
                  <a:pt x="789861" y="73122"/>
                  <a:pt x="785265" y="51805"/>
                  <a:pt x="775504" y="34724"/>
                </a:cubicBezTo>
                <a:cubicBezTo>
                  <a:pt x="764946" y="16247"/>
                  <a:pt x="723879" y="5941"/>
                  <a:pt x="706056" y="0"/>
                </a:cubicBezTo>
                <a:cubicBezTo>
                  <a:pt x="625065" y="20248"/>
                  <a:pt x="690362" y="-4513"/>
                  <a:pt x="625033" y="46299"/>
                </a:cubicBezTo>
                <a:cubicBezTo>
                  <a:pt x="529036" y="120964"/>
                  <a:pt x="588031" y="68500"/>
                  <a:pt x="509286" y="115747"/>
                </a:cubicBezTo>
                <a:cubicBezTo>
                  <a:pt x="409786" y="175447"/>
                  <a:pt x="474959" y="150340"/>
                  <a:pt x="405114" y="173620"/>
                </a:cubicBezTo>
                <a:cubicBezTo>
                  <a:pt x="389681" y="189053"/>
                  <a:pt x="379520" y="213017"/>
                  <a:pt x="358815" y="219919"/>
                </a:cubicBezTo>
                <a:cubicBezTo>
                  <a:pt x="271535" y="249013"/>
                  <a:pt x="379118" y="209767"/>
                  <a:pt x="289367" y="254643"/>
                </a:cubicBezTo>
                <a:cubicBezTo>
                  <a:pt x="278454" y="260099"/>
                  <a:pt x="265556" y="260762"/>
                  <a:pt x="254643" y="266218"/>
                </a:cubicBezTo>
                <a:cubicBezTo>
                  <a:pt x="242201" y="272439"/>
                  <a:pt x="230481" y="280314"/>
                  <a:pt x="219919" y="289367"/>
                </a:cubicBezTo>
                <a:cubicBezTo>
                  <a:pt x="203348" y="303571"/>
                  <a:pt x="194326" y="328764"/>
                  <a:pt x="173620" y="335666"/>
                </a:cubicBezTo>
                <a:lnTo>
                  <a:pt x="69448" y="370390"/>
                </a:lnTo>
                <a:lnTo>
                  <a:pt x="34724" y="381965"/>
                </a:lnTo>
                <a:lnTo>
                  <a:pt x="0" y="37039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E306048B-F125-5F43-AC8F-97A3A2202C82}"/>
              </a:ext>
            </a:extLst>
          </p:cNvPr>
          <p:cNvSpPr/>
          <p:nvPr/>
        </p:nvSpPr>
        <p:spPr>
          <a:xfrm>
            <a:off x="4331481" y="3748999"/>
            <a:ext cx="749805" cy="591507"/>
          </a:xfrm>
          <a:custGeom>
            <a:avLst/>
            <a:gdLst>
              <a:gd name="connsiteX0" fmla="*/ 20600 w 749805"/>
              <a:gd name="connsiteY0" fmla="*/ 383163 h 591507"/>
              <a:gd name="connsiteX1" fmla="*/ 20600 w 749805"/>
              <a:gd name="connsiteY1" fmla="*/ 383163 h 591507"/>
              <a:gd name="connsiteX2" fmla="*/ 9025 w 749805"/>
              <a:gd name="connsiteY2" fmla="*/ 278991 h 591507"/>
              <a:gd name="connsiteX3" fmla="*/ 20600 w 749805"/>
              <a:gd name="connsiteY3" fmla="*/ 244267 h 591507"/>
              <a:gd name="connsiteX4" fmla="*/ 101623 w 749805"/>
              <a:gd name="connsiteY4" fmla="*/ 174819 h 591507"/>
              <a:gd name="connsiteX5" fmla="*/ 124772 w 749805"/>
              <a:gd name="connsiteY5" fmla="*/ 151669 h 591507"/>
              <a:gd name="connsiteX6" fmla="*/ 159496 w 749805"/>
              <a:gd name="connsiteY6" fmla="*/ 140095 h 591507"/>
              <a:gd name="connsiteX7" fmla="*/ 252094 w 749805"/>
              <a:gd name="connsiteY7" fmla="*/ 70647 h 591507"/>
              <a:gd name="connsiteX8" fmla="*/ 321542 w 749805"/>
              <a:gd name="connsiteY8" fmla="*/ 47497 h 591507"/>
              <a:gd name="connsiteX9" fmla="*/ 356266 w 749805"/>
              <a:gd name="connsiteY9" fmla="*/ 35923 h 591507"/>
              <a:gd name="connsiteX10" fmla="*/ 425714 w 749805"/>
              <a:gd name="connsiteY10" fmla="*/ 24348 h 591507"/>
              <a:gd name="connsiteX11" fmla="*/ 738230 w 749805"/>
              <a:gd name="connsiteY11" fmla="*/ 70647 h 591507"/>
              <a:gd name="connsiteX12" fmla="*/ 749805 w 749805"/>
              <a:gd name="connsiteY12" fmla="*/ 163244 h 591507"/>
              <a:gd name="connsiteX13" fmla="*/ 738230 w 749805"/>
              <a:gd name="connsiteY13" fmla="*/ 417887 h 591507"/>
              <a:gd name="connsiteX14" fmla="*/ 726656 w 749805"/>
              <a:gd name="connsiteY14" fmla="*/ 464186 h 591507"/>
              <a:gd name="connsiteX15" fmla="*/ 703506 w 749805"/>
              <a:gd name="connsiteY15" fmla="*/ 498910 h 591507"/>
              <a:gd name="connsiteX16" fmla="*/ 541461 w 749805"/>
              <a:gd name="connsiteY16" fmla="*/ 568358 h 591507"/>
              <a:gd name="connsiteX17" fmla="*/ 472013 w 749805"/>
              <a:gd name="connsiteY17" fmla="*/ 591507 h 591507"/>
              <a:gd name="connsiteX18" fmla="*/ 66899 w 749805"/>
              <a:gd name="connsiteY18" fmla="*/ 579933 h 591507"/>
              <a:gd name="connsiteX19" fmla="*/ 32175 w 749805"/>
              <a:gd name="connsiteY19" fmla="*/ 568358 h 591507"/>
              <a:gd name="connsiteX20" fmla="*/ 9025 w 749805"/>
              <a:gd name="connsiteY20" fmla="*/ 533634 h 591507"/>
              <a:gd name="connsiteX21" fmla="*/ 20600 w 749805"/>
              <a:gd name="connsiteY21" fmla="*/ 383163 h 5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9805" h="591507">
                <a:moveTo>
                  <a:pt x="20600" y="383163"/>
                </a:moveTo>
                <a:lnTo>
                  <a:pt x="20600" y="383163"/>
                </a:lnTo>
                <a:cubicBezTo>
                  <a:pt x="16742" y="348439"/>
                  <a:pt x="9025" y="313929"/>
                  <a:pt x="9025" y="278991"/>
                </a:cubicBezTo>
                <a:cubicBezTo>
                  <a:pt x="9025" y="266790"/>
                  <a:pt x="13508" y="254195"/>
                  <a:pt x="20600" y="244267"/>
                </a:cubicBezTo>
                <a:cubicBezTo>
                  <a:pt x="57753" y="192253"/>
                  <a:pt x="60838" y="207448"/>
                  <a:pt x="101623" y="174819"/>
                </a:cubicBezTo>
                <a:cubicBezTo>
                  <a:pt x="110144" y="168002"/>
                  <a:pt x="115414" y="157284"/>
                  <a:pt x="124772" y="151669"/>
                </a:cubicBezTo>
                <a:cubicBezTo>
                  <a:pt x="135234" y="145392"/>
                  <a:pt x="147921" y="143953"/>
                  <a:pt x="159496" y="140095"/>
                </a:cubicBezTo>
                <a:cubicBezTo>
                  <a:pt x="186919" y="112672"/>
                  <a:pt x="212828" y="83736"/>
                  <a:pt x="252094" y="70647"/>
                </a:cubicBezTo>
                <a:lnTo>
                  <a:pt x="321542" y="47497"/>
                </a:lnTo>
                <a:cubicBezTo>
                  <a:pt x="333117" y="43639"/>
                  <a:pt x="344231" y="37929"/>
                  <a:pt x="356266" y="35923"/>
                </a:cubicBezTo>
                <a:lnTo>
                  <a:pt x="425714" y="24348"/>
                </a:lnTo>
                <a:cubicBezTo>
                  <a:pt x="575706" y="30117"/>
                  <a:pt x="714740" y="-58552"/>
                  <a:pt x="738230" y="70647"/>
                </a:cubicBezTo>
                <a:cubicBezTo>
                  <a:pt x="743794" y="101251"/>
                  <a:pt x="745947" y="132378"/>
                  <a:pt x="749805" y="163244"/>
                </a:cubicBezTo>
                <a:cubicBezTo>
                  <a:pt x="745947" y="248125"/>
                  <a:pt x="744747" y="333169"/>
                  <a:pt x="738230" y="417887"/>
                </a:cubicBezTo>
                <a:cubicBezTo>
                  <a:pt x="737010" y="433748"/>
                  <a:pt x="732922" y="449564"/>
                  <a:pt x="726656" y="464186"/>
                </a:cubicBezTo>
                <a:cubicBezTo>
                  <a:pt x="721176" y="476972"/>
                  <a:pt x="713975" y="489749"/>
                  <a:pt x="703506" y="498910"/>
                </a:cubicBezTo>
                <a:cubicBezTo>
                  <a:pt x="628388" y="564638"/>
                  <a:pt x="637261" y="536425"/>
                  <a:pt x="541461" y="568358"/>
                </a:cubicBezTo>
                <a:lnTo>
                  <a:pt x="472013" y="591507"/>
                </a:lnTo>
                <a:cubicBezTo>
                  <a:pt x="336975" y="587649"/>
                  <a:pt x="201805" y="587033"/>
                  <a:pt x="66899" y="579933"/>
                </a:cubicBezTo>
                <a:cubicBezTo>
                  <a:pt x="54715" y="579292"/>
                  <a:pt x="41702" y="575980"/>
                  <a:pt x="32175" y="568358"/>
                </a:cubicBezTo>
                <a:cubicBezTo>
                  <a:pt x="21312" y="559668"/>
                  <a:pt x="16742" y="545209"/>
                  <a:pt x="9025" y="533634"/>
                </a:cubicBezTo>
                <a:cubicBezTo>
                  <a:pt x="-15969" y="458647"/>
                  <a:pt x="18671" y="408241"/>
                  <a:pt x="20600" y="383163"/>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4AFF6F30-2825-2444-84FD-4CFF70FEEF5E}"/>
              </a:ext>
            </a:extLst>
          </p:cNvPr>
          <p:cNvSpPr/>
          <p:nvPr/>
        </p:nvSpPr>
        <p:spPr>
          <a:xfrm>
            <a:off x="4861367" y="3345084"/>
            <a:ext cx="474757" cy="358815"/>
          </a:xfrm>
          <a:custGeom>
            <a:avLst/>
            <a:gdLst>
              <a:gd name="connsiteX0" fmla="*/ 0 w 474757"/>
              <a:gd name="connsiteY0" fmla="*/ 92597 h 358815"/>
              <a:gd name="connsiteX1" fmla="*/ 0 w 474757"/>
              <a:gd name="connsiteY1" fmla="*/ 92597 h 358815"/>
              <a:gd name="connsiteX2" fmla="*/ 127322 w 474757"/>
              <a:gd name="connsiteY2" fmla="*/ 150470 h 358815"/>
              <a:gd name="connsiteX3" fmla="*/ 150471 w 474757"/>
              <a:gd name="connsiteY3" fmla="*/ 173620 h 358815"/>
              <a:gd name="connsiteX4" fmla="*/ 162046 w 474757"/>
              <a:gd name="connsiteY4" fmla="*/ 208344 h 358815"/>
              <a:gd name="connsiteX5" fmla="*/ 196770 w 474757"/>
              <a:gd name="connsiteY5" fmla="*/ 231493 h 358815"/>
              <a:gd name="connsiteX6" fmla="*/ 219919 w 474757"/>
              <a:gd name="connsiteY6" fmla="*/ 254643 h 358815"/>
              <a:gd name="connsiteX7" fmla="*/ 254643 w 474757"/>
              <a:gd name="connsiteY7" fmla="*/ 324091 h 358815"/>
              <a:gd name="connsiteX8" fmla="*/ 324091 w 474757"/>
              <a:gd name="connsiteY8" fmla="*/ 347240 h 358815"/>
              <a:gd name="connsiteX9" fmla="*/ 358815 w 474757"/>
              <a:gd name="connsiteY9" fmla="*/ 358815 h 358815"/>
              <a:gd name="connsiteX10" fmla="*/ 462987 w 474757"/>
              <a:gd name="connsiteY10" fmla="*/ 347240 h 358815"/>
              <a:gd name="connsiteX11" fmla="*/ 474562 w 474757"/>
              <a:gd name="connsiteY11" fmla="*/ 300941 h 358815"/>
              <a:gd name="connsiteX12" fmla="*/ 451413 w 474757"/>
              <a:gd name="connsiteY12" fmla="*/ 173620 h 358815"/>
              <a:gd name="connsiteX13" fmla="*/ 428263 w 474757"/>
              <a:gd name="connsiteY13" fmla="*/ 150470 h 358815"/>
              <a:gd name="connsiteX14" fmla="*/ 405114 w 474757"/>
              <a:gd name="connsiteY14" fmla="*/ 115746 h 358815"/>
              <a:gd name="connsiteX15" fmla="*/ 370390 w 474757"/>
              <a:gd name="connsiteY15" fmla="*/ 104172 h 358815"/>
              <a:gd name="connsiteX16" fmla="*/ 312517 w 474757"/>
              <a:gd name="connsiteY16" fmla="*/ 69448 h 358815"/>
              <a:gd name="connsiteX17" fmla="*/ 243068 w 474757"/>
              <a:gd name="connsiteY17" fmla="*/ 92597 h 358815"/>
              <a:gd name="connsiteX18" fmla="*/ 162046 w 474757"/>
              <a:gd name="connsiteY18" fmla="*/ 69448 h 358815"/>
              <a:gd name="connsiteX19" fmla="*/ 115747 w 474757"/>
              <a:gd name="connsiteY19" fmla="*/ 11574 h 358815"/>
              <a:gd name="connsiteX20" fmla="*/ 81023 w 474757"/>
              <a:gd name="connsiteY20" fmla="*/ 0 h 358815"/>
              <a:gd name="connsiteX21" fmla="*/ 0 w 474757"/>
              <a:gd name="connsiteY21" fmla="*/ 92597 h 35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4757" h="358815">
                <a:moveTo>
                  <a:pt x="0" y="92597"/>
                </a:moveTo>
                <a:lnTo>
                  <a:pt x="0" y="92597"/>
                </a:lnTo>
                <a:cubicBezTo>
                  <a:pt x="59411" y="114876"/>
                  <a:pt x="84671" y="116348"/>
                  <a:pt x="127322" y="150470"/>
                </a:cubicBezTo>
                <a:cubicBezTo>
                  <a:pt x="135843" y="157287"/>
                  <a:pt x="142755" y="165903"/>
                  <a:pt x="150471" y="173620"/>
                </a:cubicBezTo>
                <a:cubicBezTo>
                  <a:pt x="154329" y="185195"/>
                  <a:pt x="154424" y="198817"/>
                  <a:pt x="162046" y="208344"/>
                </a:cubicBezTo>
                <a:cubicBezTo>
                  <a:pt x="170736" y="219207"/>
                  <a:pt x="185907" y="222803"/>
                  <a:pt x="196770" y="231493"/>
                </a:cubicBezTo>
                <a:cubicBezTo>
                  <a:pt x="205291" y="238310"/>
                  <a:pt x="212203" y="246926"/>
                  <a:pt x="219919" y="254643"/>
                </a:cubicBezTo>
                <a:cubicBezTo>
                  <a:pt x="226226" y="273562"/>
                  <a:pt x="235749" y="312282"/>
                  <a:pt x="254643" y="324091"/>
                </a:cubicBezTo>
                <a:cubicBezTo>
                  <a:pt x="275335" y="337024"/>
                  <a:pt x="300942" y="339524"/>
                  <a:pt x="324091" y="347240"/>
                </a:cubicBezTo>
                <a:lnTo>
                  <a:pt x="358815" y="358815"/>
                </a:lnTo>
                <a:cubicBezTo>
                  <a:pt x="393539" y="354957"/>
                  <a:pt x="431738" y="362865"/>
                  <a:pt x="462987" y="347240"/>
                </a:cubicBezTo>
                <a:cubicBezTo>
                  <a:pt x="477216" y="340126"/>
                  <a:pt x="474562" y="316849"/>
                  <a:pt x="474562" y="300941"/>
                </a:cubicBezTo>
                <a:cubicBezTo>
                  <a:pt x="474562" y="290840"/>
                  <a:pt x="467689" y="200748"/>
                  <a:pt x="451413" y="173620"/>
                </a:cubicBezTo>
                <a:cubicBezTo>
                  <a:pt x="445798" y="164262"/>
                  <a:pt x="435080" y="158992"/>
                  <a:pt x="428263" y="150470"/>
                </a:cubicBezTo>
                <a:cubicBezTo>
                  <a:pt x="419573" y="139607"/>
                  <a:pt x="415977" y="124436"/>
                  <a:pt x="405114" y="115746"/>
                </a:cubicBezTo>
                <a:cubicBezTo>
                  <a:pt x="395587" y="108124"/>
                  <a:pt x="381965" y="108030"/>
                  <a:pt x="370390" y="104172"/>
                </a:cubicBezTo>
                <a:cubicBezTo>
                  <a:pt x="354740" y="88521"/>
                  <a:pt x="339565" y="66443"/>
                  <a:pt x="312517" y="69448"/>
                </a:cubicBezTo>
                <a:cubicBezTo>
                  <a:pt x="288264" y="72143"/>
                  <a:pt x="243068" y="92597"/>
                  <a:pt x="243068" y="92597"/>
                </a:cubicBezTo>
                <a:cubicBezTo>
                  <a:pt x="234425" y="90436"/>
                  <a:pt x="173903" y="76562"/>
                  <a:pt x="162046" y="69448"/>
                </a:cubicBezTo>
                <a:cubicBezTo>
                  <a:pt x="114849" y="41130"/>
                  <a:pt x="163064" y="49427"/>
                  <a:pt x="115747" y="11574"/>
                </a:cubicBezTo>
                <a:cubicBezTo>
                  <a:pt x="106220" y="3952"/>
                  <a:pt x="92598" y="3858"/>
                  <a:pt x="81023" y="0"/>
                </a:cubicBezTo>
                <a:cubicBezTo>
                  <a:pt x="8523" y="18124"/>
                  <a:pt x="13504" y="77164"/>
                  <a:pt x="0" y="92597"/>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9C11D8C0-6B2F-B146-9530-3BCD14EF81EA}"/>
              </a:ext>
            </a:extLst>
          </p:cNvPr>
          <p:cNvSpPr/>
          <p:nvPr/>
        </p:nvSpPr>
        <p:spPr>
          <a:xfrm>
            <a:off x="4595558" y="6458673"/>
            <a:ext cx="907086" cy="625033"/>
          </a:xfrm>
          <a:custGeom>
            <a:avLst/>
            <a:gdLst>
              <a:gd name="connsiteX0" fmla="*/ 23205 w 907086"/>
              <a:gd name="connsiteY0" fmla="*/ 219919 h 625033"/>
              <a:gd name="connsiteX1" fmla="*/ 23205 w 907086"/>
              <a:gd name="connsiteY1" fmla="*/ 219919 h 625033"/>
              <a:gd name="connsiteX2" fmla="*/ 115802 w 907086"/>
              <a:gd name="connsiteY2" fmla="*/ 173621 h 625033"/>
              <a:gd name="connsiteX3" fmla="*/ 173676 w 907086"/>
              <a:gd name="connsiteY3" fmla="*/ 150471 h 625033"/>
              <a:gd name="connsiteX4" fmla="*/ 266273 w 907086"/>
              <a:gd name="connsiteY4" fmla="*/ 92598 h 625033"/>
              <a:gd name="connsiteX5" fmla="*/ 335721 w 907086"/>
              <a:gd name="connsiteY5" fmla="*/ 69449 h 625033"/>
              <a:gd name="connsiteX6" fmla="*/ 416744 w 907086"/>
              <a:gd name="connsiteY6" fmla="*/ 46299 h 625033"/>
              <a:gd name="connsiteX7" fmla="*/ 451468 w 907086"/>
              <a:gd name="connsiteY7" fmla="*/ 23150 h 625033"/>
              <a:gd name="connsiteX8" fmla="*/ 555640 w 907086"/>
              <a:gd name="connsiteY8" fmla="*/ 0 h 625033"/>
              <a:gd name="connsiteX9" fmla="*/ 879731 w 907086"/>
              <a:gd name="connsiteY9" fmla="*/ 11575 h 625033"/>
              <a:gd name="connsiteX10" fmla="*/ 902881 w 907086"/>
              <a:gd name="connsiteY10" fmla="*/ 34724 h 625033"/>
              <a:gd name="connsiteX11" fmla="*/ 868157 w 907086"/>
              <a:gd name="connsiteY11" fmla="*/ 231494 h 625033"/>
              <a:gd name="connsiteX12" fmla="*/ 787134 w 907086"/>
              <a:gd name="connsiteY12" fmla="*/ 300942 h 625033"/>
              <a:gd name="connsiteX13" fmla="*/ 740835 w 907086"/>
              <a:gd name="connsiteY13" fmla="*/ 347241 h 625033"/>
              <a:gd name="connsiteX14" fmla="*/ 706111 w 907086"/>
              <a:gd name="connsiteY14" fmla="*/ 370390 h 625033"/>
              <a:gd name="connsiteX15" fmla="*/ 659812 w 907086"/>
              <a:gd name="connsiteY15" fmla="*/ 416689 h 625033"/>
              <a:gd name="connsiteX16" fmla="*/ 625088 w 907086"/>
              <a:gd name="connsiteY16" fmla="*/ 451413 h 625033"/>
              <a:gd name="connsiteX17" fmla="*/ 567215 w 907086"/>
              <a:gd name="connsiteY17" fmla="*/ 497712 h 625033"/>
              <a:gd name="connsiteX18" fmla="*/ 532491 w 907086"/>
              <a:gd name="connsiteY18" fmla="*/ 520861 h 625033"/>
              <a:gd name="connsiteX19" fmla="*/ 486192 w 907086"/>
              <a:gd name="connsiteY19" fmla="*/ 567160 h 625033"/>
              <a:gd name="connsiteX20" fmla="*/ 416744 w 907086"/>
              <a:gd name="connsiteY20" fmla="*/ 601884 h 625033"/>
              <a:gd name="connsiteX21" fmla="*/ 382020 w 907086"/>
              <a:gd name="connsiteY21" fmla="*/ 625033 h 625033"/>
              <a:gd name="connsiteX22" fmla="*/ 231549 w 907086"/>
              <a:gd name="connsiteY22" fmla="*/ 601884 h 625033"/>
              <a:gd name="connsiteX23" fmla="*/ 150526 w 907086"/>
              <a:gd name="connsiteY23" fmla="*/ 532436 h 625033"/>
              <a:gd name="connsiteX24" fmla="*/ 81078 w 907086"/>
              <a:gd name="connsiteY24" fmla="*/ 439838 h 625033"/>
              <a:gd name="connsiteX25" fmla="*/ 57929 w 907086"/>
              <a:gd name="connsiteY25" fmla="*/ 405114 h 625033"/>
              <a:gd name="connsiteX26" fmla="*/ 34780 w 907086"/>
              <a:gd name="connsiteY26" fmla="*/ 335666 h 625033"/>
              <a:gd name="connsiteX27" fmla="*/ 23205 w 907086"/>
              <a:gd name="connsiteY27" fmla="*/ 300942 h 625033"/>
              <a:gd name="connsiteX28" fmla="*/ 56 w 907086"/>
              <a:gd name="connsiteY28" fmla="*/ 219919 h 625033"/>
              <a:gd name="connsiteX29" fmla="*/ 23205 w 907086"/>
              <a:gd name="connsiteY29" fmla="*/ 219919 h 62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7086" h="625033">
                <a:moveTo>
                  <a:pt x="23205" y="219919"/>
                </a:moveTo>
                <a:lnTo>
                  <a:pt x="23205" y="219919"/>
                </a:lnTo>
                <a:cubicBezTo>
                  <a:pt x="54071" y="204486"/>
                  <a:pt x="84469" y="188082"/>
                  <a:pt x="115802" y="173621"/>
                </a:cubicBezTo>
                <a:cubicBezTo>
                  <a:pt x="134667" y="164914"/>
                  <a:pt x="155513" y="160561"/>
                  <a:pt x="173676" y="150471"/>
                </a:cubicBezTo>
                <a:cubicBezTo>
                  <a:pt x="263223" y="100722"/>
                  <a:pt x="176385" y="128553"/>
                  <a:pt x="266273" y="92598"/>
                </a:cubicBezTo>
                <a:cubicBezTo>
                  <a:pt x="288929" y="83536"/>
                  <a:pt x="312048" y="75367"/>
                  <a:pt x="335721" y="69449"/>
                </a:cubicBezTo>
                <a:cubicBezTo>
                  <a:pt x="350557" y="65740"/>
                  <a:pt x="400138" y="54602"/>
                  <a:pt x="416744" y="46299"/>
                </a:cubicBezTo>
                <a:cubicBezTo>
                  <a:pt x="429186" y="40078"/>
                  <a:pt x="438682" y="28630"/>
                  <a:pt x="451468" y="23150"/>
                </a:cubicBezTo>
                <a:cubicBezTo>
                  <a:pt x="465771" y="17020"/>
                  <a:pt x="545339" y="2060"/>
                  <a:pt x="555640" y="0"/>
                </a:cubicBezTo>
                <a:cubicBezTo>
                  <a:pt x="663670" y="3858"/>
                  <a:pt x="772168" y="819"/>
                  <a:pt x="879731" y="11575"/>
                </a:cubicBezTo>
                <a:cubicBezTo>
                  <a:pt x="890590" y="12661"/>
                  <a:pt x="902200" y="23832"/>
                  <a:pt x="902881" y="34724"/>
                </a:cubicBezTo>
                <a:cubicBezTo>
                  <a:pt x="908254" y="120696"/>
                  <a:pt x="916736" y="174818"/>
                  <a:pt x="868157" y="231494"/>
                </a:cubicBezTo>
                <a:cubicBezTo>
                  <a:pt x="791188" y="321291"/>
                  <a:pt x="853297" y="244232"/>
                  <a:pt x="787134" y="300942"/>
                </a:cubicBezTo>
                <a:cubicBezTo>
                  <a:pt x="770563" y="315146"/>
                  <a:pt x="758995" y="335134"/>
                  <a:pt x="740835" y="347241"/>
                </a:cubicBezTo>
                <a:cubicBezTo>
                  <a:pt x="729260" y="354957"/>
                  <a:pt x="716673" y="361337"/>
                  <a:pt x="706111" y="370390"/>
                </a:cubicBezTo>
                <a:cubicBezTo>
                  <a:pt x="689540" y="384594"/>
                  <a:pt x="675245" y="401256"/>
                  <a:pt x="659812" y="416689"/>
                </a:cubicBezTo>
                <a:cubicBezTo>
                  <a:pt x="648237" y="428264"/>
                  <a:pt x="638708" y="442333"/>
                  <a:pt x="625088" y="451413"/>
                </a:cubicBezTo>
                <a:cubicBezTo>
                  <a:pt x="518212" y="522663"/>
                  <a:pt x="649679" y="431740"/>
                  <a:pt x="567215" y="497712"/>
                </a:cubicBezTo>
                <a:cubicBezTo>
                  <a:pt x="556352" y="506402"/>
                  <a:pt x="543053" y="511808"/>
                  <a:pt x="532491" y="520861"/>
                </a:cubicBezTo>
                <a:cubicBezTo>
                  <a:pt x="515920" y="535065"/>
                  <a:pt x="504352" y="555053"/>
                  <a:pt x="486192" y="567160"/>
                </a:cubicBezTo>
                <a:cubicBezTo>
                  <a:pt x="386678" y="633502"/>
                  <a:pt x="512586" y="553963"/>
                  <a:pt x="416744" y="601884"/>
                </a:cubicBezTo>
                <a:cubicBezTo>
                  <a:pt x="404302" y="608105"/>
                  <a:pt x="393595" y="617317"/>
                  <a:pt x="382020" y="625033"/>
                </a:cubicBezTo>
                <a:cubicBezTo>
                  <a:pt x="348817" y="621713"/>
                  <a:pt x="273265" y="622742"/>
                  <a:pt x="231549" y="601884"/>
                </a:cubicBezTo>
                <a:cubicBezTo>
                  <a:pt x="196292" y="584256"/>
                  <a:pt x="179005" y="560915"/>
                  <a:pt x="150526" y="532436"/>
                </a:cubicBezTo>
                <a:cubicBezTo>
                  <a:pt x="107707" y="489617"/>
                  <a:pt x="133423" y="518355"/>
                  <a:pt x="81078" y="439838"/>
                </a:cubicBezTo>
                <a:cubicBezTo>
                  <a:pt x="73362" y="428263"/>
                  <a:pt x="62328" y="418311"/>
                  <a:pt x="57929" y="405114"/>
                </a:cubicBezTo>
                <a:lnTo>
                  <a:pt x="34780" y="335666"/>
                </a:lnTo>
                <a:lnTo>
                  <a:pt x="23205" y="300942"/>
                </a:lnTo>
                <a:cubicBezTo>
                  <a:pt x="14029" y="273416"/>
                  <a:pt x="4901" y="248992"/>
                  <a:pt x="56" y="219919"/>
                </a:cubicBezTo>
                <a:cubicBezTo>
                  <a:pt x="-1212" y="212308"/>
                  <a:pt x="19347" y="219919"/>
                  <a:pt x="23205" y="219919"/>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20F7A69E-FA15-7F49-BC2B-E118EBC16564}"/>
              </a:ext>
            </a:extLst>
          </p:cNvPr>
          <p:cNvPicPr>
            <a:picLocks noChangeAspect="1"/>
          </p:cNvPicPr>
          <p:nvPr/>
        </p:nvPicPr>
        <p:blipFill>
          <a:blip r:embed="rId3"/>
          <a:stretch>
            <a:fillRect/>
          </a:stretch>
        </p:blipFill>
        <p:spPr>
          <a:xfrm>
            <a:off x="0" y="5023418"/>
            <a:ext cx="4148619" cy="1435255"/>
          </a:xfrm>
          <a:prstGeom prst="rect">
            <a:avLst/>
          </a:prstGeom>
        </p:spPr>
      </p:pic>
      <p:sp>
        <p:nvSpPr>
          <p:cNvPr id="23" name="TextBox 22">
            <a:extLst>
              <a:ext uri="{FF2B5EF4-FFF2-40B4-BE49-F238E27FC236}">
                <a16:creationId xmlns:a16="http://schemas.microsoft.com/office/drawing/2014/main" id="{240F6A24-5E32-2246-90E1-4570898FEA44}"/>
              </a:ext>
            </a:extLst>
          </p:cNvPr>
          <p:cNvSpPr txBox="1"/>
          <p:nvPr/>
        </p:nvSpPr>
        <p:spPr>
          <a:xfrm>
            <a:off x="6738201" y="4744163"/>
            <a:ext cx="4770267" cy="1200329"/>
          </a:xfrm>
          <a:prstGeom prst="rect">
            <a:avLst/>
          </a:prstGeom>
          <a:noFill/>
        </p:spPr>
        <p:txBody>
          <a:bodyPr wrap="square" rtlCol="0">
            <a:spAutoFit/>
          </a:bodyPr>
          <a:lstStyle/>
          <a:p>
            <a:r>
              <a:rPr lang="en-US" sz="3600" dirty="0">
                <a:solidFill>
                  <a:schemeClr val="bg1"/>
                </a:solidFill>
              </a:rPr>
              <a:t>Denise Roth, PhD</a:t>
            </a:r>
          </a:p>
          <a:p>
            <a:r>
              <a:rPr lang="en-US" sz="3600" dirty="0" err="1">
                <a:solidFill>
                  <a:schemeClr val="bg1"/>
                </a:solidFill>
              </a:rPr>
              <a:t>denise.roth@spps.org</a:t>
            </a:r>
            <a:endParaRPr lang="en-US" sz="3600" dirty="0">
              <a:solidFill>
                <a:schemeClr val="bg1"/>
              </a:solidFill>
            </a:endParaRPr>
          </a:p>
        </p:txBody>
      </p:sp>
      <p:sp>
        <p:nvSpPr>
          <p:cNvPr id="25" name="Freeform 24">
            <a:extLst>
              <a:ext uri="{FF2B5EF4-FFF2-40B4-BE49-F238E27FC236}">
                <a16:creationId xmlns:a16="http://schemas.microsoft.com/office/drawing/2014/main" id="{7AC0DD5A-E50D-174F-AAEC-411057163E9C}"/>
              </a:ext>
            </a:extLst>
          </p:cNvPr>
          <p:cNvSpPr/>
          <p:nvPr/>
        </p:nvSpPr>
        <p:spPr>
          <a:xfrm>
            <a:off x="1142640" y="-10984"/>
            <a:ext cx="7075385" cy="4999673"/>
          </a:xfrm>
          <a:custGeom>
            <a:avLst/>
            <a:gdLst>
              <a:gd name="connsiteX0" fmla="*/ 315770 w 7075385"/>
              <a:gd name="connsiteY0" fmla="*/ 4988098 h 4999673"/>
              <a:gd name="connsiteX1" fmla="*/ 315770 w 7075385"/>
              <a:gd name="connsiteY1" fmla="*/ 4988098 h 4999673"/>
              <a:gd name="connsiteX2" fmla="*/ 454666 w 7075385"/>
              <a:gd name="connsiteY2" fmla="*/ 4976523 h 4999673"/>
              <a:gd name="connsiteX3" fmla="*/ 570413 w 7075385"/>
              <a:gd name="connsiteY3" fmla="*/ 4953374 h 4999673"/>
              <a:gd name="connsiteX4" fmla="*/ 674585 w 7075385"/>
              <a:gd name="connsiteY4" fmla="*/ 4930225 h 4999673"/>
              <a:gd name="connsiteX5" fmla="*/ 963952 w 7075385"/>
              <a:gd name="connsiteY5" fmla="*/ 4941799 h 4999673"/>
              <a:gd name="connsiteX6" fmla="*/ 1033401 w 7075385"/>
              <a:gd name="connsiteY6" fmla="*/ 4964949 h 4999673"/>
              <a:gd name="connsiteX7" fmla="*/ 1149147 w 7075385"/>
              <a:gd name="connsiteY7" fmla="*/ 4953374 h 4999673"/>
              <a:gd name="connsiteX8" fmla="*/ 1172297 w 7075385"/>
              <a:gd name="connsiteY8" fmla="*/ 4930225 h 4999673"/>
              <a:gd name="connsiteX9" fmla="*/ 1207021 w 7075385"/>
              <a:gd name="connsiteY9" fmla="*/ 4907075 h 4999673"/>
              <a:gd name="connsiteX10" fmla="*/ 1230170 w 7075385"/>
              <a:gd name="connsiteY10" fmla="*/ 4872351 h 4999673"/>
              <a:gd name="connsiteX11" fmla="*/ 1264894 w 7075385"/>
              <a:gd name="connsiteY11" fmla="*/ 4849202 h 4999673"/>
              <a:gd name="connsiteX12" fmla="*/ 1288044 w 7075385"/>
              <a:gd name="connsiteY12" fmla="*/ 4826052 h 4999673"/>
              <a:gd name="connsiteX13" fmla="*/ 1299618 w 7075385"/>
              <a:gd name="connsiteY13" fmla="*/ 4791328 h 4999673"/>
              <a:gd name="connsiteX14" fmla="*/ 1357492 w 7075385"/>
              <a:gd name="connsiteY14" fmla="*/ 4745030 h 4999673"/>
              <a:gd name="connsiteX15" fmla="*/ 1380641 w 7075385"/>
              <a:gd name="connsiteY15" fmla="*/ 4721880 h 4999673"/>
              <a:gd name="connsiteX16" fmla="*/ 1461664 w 7075385"/>
              <a:gd name="connsiteY16" fmla="*/ 4617708 h 4999673"/>
              <a:gd name="connsiteX17" fmla="*/ 1531112 w 7075385"/>
              <a:gd name="connsiteY17" fmla="*/ 4536685 h 4999673"/>
              <a:gd name="connsiteX18" fmla="*/ 1600560 w 7075385"/>
              <a:gd name="connsiteY18" fmla="*/ 4490387 h 4999673"/>
              <a:gd name="connsiteX19" fmla="*/ 1623709 w 7075385"/>
              <a:gd name="connsiteY19" fmla="*/ 4467237 h 4999673"/>
              <a:gd name="connsiteX20" fmla="*/ 1646859 w 7075385"/>
              <a:gd name="connsiteY20" fmla="*/ 4432513 h 4999673"/>
              <a:gd name="connsiteX21" fmla="*/ 1681583 w 7075385"/>
              <a:gd name="connsiteY21" fmla="*/ 4409364 h 4999673"/>
              <a:gd name="connsiteX22" fmla="*/ 1704732 w 7075385"/>
              <a:gd name="connsiteY22" fmla="*/ 4386214 h 4999673"/>
              <a:gd name="connsiteX23" fmla="*/ 1693157 w 7075385"/>
              <a:gd name="connsiteY23" fmla="*/ 4351490 h 4999673"/>
              <a:gd name="connsiteX24" fmla="*/ 1727882 w 7075385"/>
              <a:gd name="connsiteY24" fmla="*/ 4339916 h 4999673"/>
              <a:gd name="connsiteX25" fmla="*/ 1774180 w 7075385"/>
              <a:gd name="connsiteY25" fmla="*/ 4282042 h 4999673"/>
              <a:gd name="connsiteX26" fmla="*/ 1820479 w 7075385"/>
              <a:gd name="connsiteY26" fmla="*/ 4235743 h 4999673"/>
              <a:gd name="connsiteX27" fmla="*/ 1913076 w 7075385"/>
              <a:gd name="connsiteY27" fmla="*/ 4166295 h 4999673"/>
              <a:gd name="connsiteX28" fmla="*/ 1959375 w 7075385"/>
              <a:gd name="connsiteY28" fmla="*/ 4096847 h 4999673"/>
              <a:gd name="connsiteX29" fmla="*/ 1982525 w 7075385"/>
              <a:gd name="connsiteY29" fmla="*/ 4073698 h 4999673"/>
              <a:gd name="connsiteX30" fmla="*/ 2040398 w 7075385"/>
              <a:gd name="connsiteY30" fmla="*/ 4027399 h 4999673"/>
              <a:gd name="connsiteX31" fmla="*/ 2063547 w 7075385"/>
              <a:gd name="connsiteY31" fmla="*/ 3992675 h 4999673"/>
              <a:gd name="connsiteX32" fmla="*/ 2075122 w 7075385"/>
              <a:gd name="connsiteY32" fmla="*/ 3957951 h 4999673"/>
              <a:gd name="connsiteX33" fmla="*/ 2144570 w 7075385"/>
              <a:gd name="connsiteY33" fmla="*/ 3900078 h 4999673"/>
              <a:gd name="connsiteX34" fmla="*/ 2225593 w 7075385"/>
              <a:gd name="connsiteY34" fmla="*/ 3830630 h 4999673"/>
              <a:gd name="connsiteX35" fmla="*/ 2260317 w 7075385"/>
              <a:gd name="connsiteY35" fmla="*/ 3772756 h 4999673"/>
              <a:gd name="connsiteX36" fmla="*/ 2283466 w 7075385"/>
              <a:gd name="connsiteY36" fmla="*/ 3738032 h 4999673"/>
              <a:gd name="connsiteX37" fmla="*/ 2329765 w 7075385"/>
              <a:gd name="connsiteY37" fmla="*/ 3691733 h 4999673"/>
              <a:gd name="connsiteX38" fmla="*/ 2410788 w 7075385"/>
              <a:gd name="connsiteY38" fmla="*/ 3599136 h 4999673"/>
              <a:gd name="connsiteX39" fmla="*/ 2468661 w 7075385"/>
              <a:gd name="connsiteY39" fmla="*/ 3541262 h 4999673"/>
              <a:gd name="connsiteX40" fmla="*/ 2491811 w 7075385"/>
              <a:gd name="connsiteY40" fmla="*/ 3518113 h 4999673"/>
              <a:gd name="connsiteX41" fmla="*/ 2526535 w 7075385"/>
              <a:gd name="connsiteY41" fmla="*/ 3494964 h 4999673"/>
              <a:gd name="connsiteX42" fmla="*/ 2561259 w 7075385"/>
              <a:gd name="connsiteY42" fmla="*/ 3437090 h 4999673"/>
              <a:gd name="connsiteX43" fmla="*/ 2607557 w 7075385"/>
              <a:gd name="connsiteY43" fmla="*/ 3367642 h 4999673"/>
              <a:gd name="connsiteX44" fmla="*/ 2653856 w 7075385"/>
              <a:gd name="connsiteY44" fmla="*/ 3321343 h 4999673"/>
              <a:gd name="connsiteX45" fmla="*/ 2677006 w 7075385"/>
              <a:gd name="connsiteY45" fmla="*/ 3298194 h 4999673"/>
              <a:gd name="connsiteX46" fmla="*/ 2723304 w 7075385"/>
              <a:gd name="connsiteY46" fmla="*/ 3228746 h 4999673"/>
              <a:gd name="connsiteX47" fmla="*/ 2769603 w 7075385"/>
              <a:gd name="connsiteY47" fmla="*/ 3182447 h 4999673"/>
              <a:gd name="connsiteX48" fmla="*/ 2815902 w 7075385"/>
              <a:gd name="connsiteY48" fmla="*/ 3124574 h 4999673"/>
              <a:gd name="connsiteX49" fmla="*/ 2850626 w 7075385"/>
              <a:gd name="connsiteY49" fmla="*/ 3066700 h 4999673"/>
              <a:gd name="connsiteX50" fmla="*/ 2896925 w 7075385"/>
              <a:gd name="connsiteY50" fmla="*/ 3008827 h 4999673"/>
              <a:gd name="connsiteX51" fmla="*/ 2954798 w 7075385"/>
              <a:gd name="connsiteY51" fmla="*/ 2950954 h 4999673"/>
              <a:gd name="connsiteX52" fmla="*/ 3001097 w 7075385"/>
              <a:gd name="connsiteY52" fmla="*/ 2904655 h 4999673"/>
              <a:gd name="connsiteX53" fmla="*/ 3058970 w 7075385"/>
              <a:gd name="connsiteY53" fmla="*/ 2858356 h 4999673"/>
              <a:gd name="connsiteX54" fmla="*/ 3093694 w 7075385"/>
              <a:gd name="connsiteY54" fmla="*/ 2835207 h 4999673"/>
              <a:gd name="connsiteX55" fmla="*/ 3151568 w 7075385"/>
              <a:gd name="connsiteY55" fmla="*/ 2788908 h 4999673"/>
              <a:gd name="connsiteX56" fmla="*/ 3336763 w 7075385"/>
              <a:gd name="connsiteY56" fmla="*/ 2754184 h 4999673"/>
              <a:gd name="connsiteX57" fmla="*/ 3429360 w 7075385"/>
              <a:gd name="connsiteY57" fmla="*/ 2731035 h 4999673"/>
              <a:gd name="connsiteX58" fmla="*/ 3464084 w 7075385"/>
              <a:gd name="connsiteY58" fmla="*/ 2719460 h 4999673"/>
              <a:gd name="connsiteX59" fmla="*/ 3510383 w 7075385"/>
              <a:gd name="connsiteY59" fmla="*/ 2707885 h 4999673"/>
              <a:gd name="connsiteX60" fmla="*/ 3579831 w 7075385"/>
              <a:gd name="connsiteY60" fmla="*/ 2684736 h 4999673"/>
              <a:gd name="connsiteX61" fmla="*/ 3614555 w 7075385"/>
              <a:gd name="connsiteY61" fmla="*/ 2673161 h 4999673"/>
              <a:gd name="connsiteX62" fmla="*/ 3660854 w 7075385"/>
              <a:gd name="connsiteY62" fmla="*/ 2661587 h 4999673"/>
              <a:gd name="connsiteX63" fmla="*/ 3811325 w 7075385"/>
              <a:gd name="connsiteY63" fmla="*/ 2638437 h 4999673"/>
              <a:gd name="connsiteX64" fmla="*/ 3846049 w 7075385"/>
              <a:gd name="connsiteY64" fmla="*/ 2626862 h 4999673"/>
              <a:gd name="connsiteX65" fmla="*/ 3869198 w 7075385"/>
              <a:gd name="connsiteY65" fmla="*/ 2557414 h 4999673"/>
              <a:gd name="connsiteX66" fmla="*/ 3799750 w 7075385"/>
              <a:gd name="connsiteY66" fmla="*/ 2638437 h 4999673"/>
              <a:gd name="connsiteX67" fmla="*/ 3776601 w 7075385"/>
              <a:gd name="connsiteY67" fmla="*/ 2661587 h 4999673"/>
              <a:gd name="connsiteX68" fmla="*/ 3869198 w 7075385"/>
              <a:gd name="connsiteY68" fmla="*/ 2638437 h 4999673"/>
              <a:gd name="connsiteX69" fmla="*/ 4008094 w 7075385"/>
              <a:gd name="connsiteY69" fmla="*/ 2626862 h 4999673"/>
              <a:gd name="connsiteX70" fmla="*/ 4343760 w 7075385"/>
              <a:gd name="connsiteY70" fmla="*/ 2638437 h 4999673"/>
              <a:gd name="connsiteX71" fmla="*/ 4366909 w 7075385"/>
              <a:gd name="connsiteY71" fmla="*/ 2661587 h 4999673"/>
              <a:gd name="connsiteX72" fmla="*/ 4378484 w 7075385"/>
              <a:gd name="connsiteY72" fmla="*/ 2719460 h 4999673"/>
              <a:gd name="connsiteX73" fmla="*/ 4413208 w 7075385"/>
              <a:gd name="connsiteY73" fmla="*/ 2696311 h 4999673"/>
              <a:gd name="connsiteX74" fmla="*/ 4424783 w 7075385"/>
              <a:gd name="connsiteY74" fmla="*/ 2661587 h 4999673"/>
              <a:gd name="connsiteX75" fmla="*/ 4459507 w 7075385"/>
              <a:gd name="connsiteY75" fmla="*/ 2568989 h 4999673"/>
              <a:gd name="connsiteX76" fmla="*/ 4528955 w 7075385"/>
              <a:gd name="connsiteY76" fmla="*/ 2545840 h 4999673"/>
              <a:gd name="connsiteX77" fmla="*/ 4598403 w 7075385"/>
              <a:gd name="connsiteY77" fmla="*/ 2522690 h 4999673"/>
              <a:gd name="connsiteX78" fmla="*/ 4633127 w 7075385"/>
              <a:gd name="connsiteY78" fmla="*/ 2511116 h 4999673"/>
              <a:gd name="connsiteX79" fmla="*/ 4667851 w 7075385"/>
              <a:gd name="connsiteY79" fmla="*/ 2499541 h 4999673"/>
              <a:gd name="connsiteX80" fmla="*/ 4725725 w 7075385"/>
              <a:gd name="connsiteY80" fmla="*/ 2464817 h 4999673"/>
              <a:gd name="connsiteX81" fmla="*/ 4783598 w 7075385"/>
              <a:gd name="connsiteY81" fmla="*/ 2418518 h 4999673"/>
              <a:gd name="connsiteX82" fmla="*/ 4795173 w 7075385"/>
              <a:gd name="connsiteY82" fmla="*/ 2383794 h 4999673"/>
              <a:gd name="connsiteX83" fmla="*/ 4864621 w 7075385"/>
              <a:gd name="connsiteY83" fmla="*/ 2291197 h 4999673"/>
              <a:gd name="connsiteX84" fmla="*/ 4910919 w 7075385"/>
              <a:gd name="connsiteY84" fmla="*/ 2198599 h 4999673"/>
              <a:gd name="connsiteX85" fmla="*/ 4945644 w 7075385"/>
              <a:gd name="connsiteY85" fmla="*/ 2094427 h 4999673"/>
              <a:gd name="connsiteX86" fmla="*/ 4957218 w 7075385"/>
              <a:gd name="connsiteY86" fmla="*/ 2059703 h 4999673"/>
              <a:gd name="connsiteX87" fmla="*/ 4945644 w 7075385"/>
              <a:gd name="connsiteY87" fmla="*/ 2094427 h 4999673"/>
              <a:gd name="connsiteX88" fmla="*/ 4910919 w 7075385"/>
              <a:gd name="connsiteY88" fmla="*/ 2152300 h 4999673"/>
              <a:gd name="connsiteX89" fmla="*/ 4887770 w 7075385"/>
              <a:gd name="connsiteY89" fmla="*/ 2221749 h 4999673"/>
              <a:gd name="connsiteX90" fmla="*/ 4957218 w 7075385"/>
              <a:gd name="connsiteY90" fmla="*/ 2198599 h 4999673"/>
              <a:gd name="connsiteX91" fmla="*/ 5003517 w 7075385"/>
              <a:gd name="connsiteY91" fmla="*/ 2152300 h 4999673"/>
              <a:gd name="connsiteX92" fmla="*/ 5038241 w 7075385"/>
              <a:gd name="connsiteY92" fmla="*/ 2129151 h 4999673"/>
              <a:gd name="connsiteX93" fmla="*/ 5072965 w 7075385"/>
              <a:gd name="connsiteY93" fmla="*/ 2094427 h 4999673"/>
              <a:gd name="connsiteX94" fmla="*/ 5107689 w 7075385"/>
              <a:gd name="connsiteY94" fmla="*/ 2071278 h 4999673"/>
              <a:gd name="connsiteX95" fmla="*/ 5165563 w 7075385"/>
              <a:gd name="connsiteY95" fmla="*/ 2024979 h 4999673"/>
              <a:gd name="connsiteX96" fmla="*/ 5223436 w 7075385"/>
              <a:gd name="connsiteY96" fmla="*/ 1978680 h 4999673"/>
              <a:gd name="connsiteX97" fmla="*/ 5258160 w 7075385"/>
              <a:gd name="connsiteY97" fmla="*/ 1943956 h 4999673"/>
              <a:gd name="connsiteX98" fmla="*/ 5292884 w 7075385"/>
              <a:gd name="connsiteY98" fmla="*/ 1932381 h 4999673"/>
              <a:gd name="connsiteX99" fmla="*/ 5362332 w 7075385"/>
              <a:gd name="connsiteY99" fmla="*/ 1886083 h 4999673"/>
              <a:gd name="connsiteX100" fmla="*/ 5431780 w 7075385"/>
              <a:gd name="connsiteY100" fmla="*/ 1862933 h 4999673"/>
              <a:gd name="connsiteX101" fmla="*/ 5466504 w 7075385"/>
              <a:gd name="connsiteY101" fmla="*/ 1851359 h 4999673"/>
              <a:gd name="connsiteX102" fmla="*/ 5489654 w 7075385"/>
              <a:gd name="connsiteY102" fmla="*/ 1828209 h 4999673"/>
              <a:gd name="connsiteX103" fmla="*/ 5721147 w 7075385"/>
              <a:gd name="connsiteY103" fmla="*/ 1793485 h 4999673"/>
              <a:gd name="connsiteX104" fmla="*/ 5790595 w 7075385"/>
              <a:gd name="connsiteY104" fmla="*/ 1770336 h 4999673"/>
              <a:gd name="connsiteX105" fmla="*/ 5825319 w 7075385"/>
              <a:gd name="connsiteY105" fmla="*/ 1758761 h 4999673"/>
              <a:gd name="connsiteX106" fmla="*/ 5871618 w 7075385"/>
              <a:gd name="connsiteY106" fmla="*/ 1712462 h 4999673"/>
              <a:gd name="connsiteX107" fmla="*/ 5917917 w 7075385"/>
              <a:gd name="connsiteY107" fmla="*/ 1654589 h 4999673"/>
              <a:gd name="connsiteX108" fmla="*/ 5941066 w 7075385"/>
              <a:gd name="connsiteY108" fmla="*/ 1585141 h 4999673"/>
              <a:gd name="connsiteX109" fmla="*/ 5952641 w 7075385"/>
              <a:gd name="connsiteY109" fmla="*/ 1550417 h 4999673"/>
              <a:gd name="connsiteX110" fmla="*/ 5964216 w 7075385"/>
              <a:gd name="connsiteY110" fmla="*/ 1515693 h 4999673"/>
              <a:gd name="connsiteX111" fmla="*/ 5952641 w 7075385"/>
              <a:gd name="connsiteY111" fmla="*/ 1550417 h 4999673"/>
              <a:gd name="connsiteX112" fmla="*/ 5906342 w 7075385"/>
              <a:gd name="connsiteY112" fmla="*/ 1608290 h 4999673"/>
              <a:gd name="connsiteX113" fmla="*/ 5906342 w 7075385"/>
              <a:gd name="connsiteY113" fmla="*/ 1700888 h 4999673"/>
              <a:gd name="connsiteX114" fmla="*/ 5941066 w 7075385"/>
              <a:gd name="connsiteY114" fmla="*/ 1712462 h 4999673"/>
              <a:gd name="connsiteX115" fmla="*/ 5964216 w 7075385"/>
              <a:gd name="connsiteY115" fmla="*/ 1689313 h 4999673"/>
              <a:gd name="connsiteX116" fmla="*/ 5987365 w 7075385"/>
              <a:gd name="connsiteY116" fmla="*/ 1654589 h 4999673"/>
              <a:gd name="connsiteX117" fmla="*/ 6022089 w 7075385"/>
              <a:gd name="connsiteY117" fmla="*/ 1643014 h 4999673"/>
              <a:gd name="connsiteX118" fmla="*/ 6103112 w 7075385"/>
              <a:gd name="connsiteY118" fmla="*/ 1573566 h 4999673"/>
              <a:gd name="connsiteX119" fmla="*/ 6172560 w 7075385"/>
              <a:gd name="connsiteY119" fmla="*/ 1527268 h 4999673"/>
              <a:gd name="connsiteX120" fmla="*/ 6253583 w 7075385"/>
              <a:gd name="connsiteY120" fmla="*/ 1469394 h 4999673"/>
              <a:gd name="connsiteX121" fmla="*/ 6311456 w 7075385"/>
              <a:gd name="connsiteY121" fmla="*/ 1423095 h 4999673"/>
              <a:gd name="connsiteX122" fmla="*/ 6334606 w 7075385"/>
              <a:gd name="connsiteY122" fmla="*/ 1399946 h 4999673"/>
              <a:gd name="connsiteX123" fmla="*/ 6369330 w 7075385"/>
              <a:gd name="connsiteY123" fmla="*/ 1376797 h 4999673"/>
              <a:gd name="connsiteX124" fmla="*/ 6392479 w 7075385"/>
              <a:gd name="connsiteY124" fmla="*/ 1353647 h 4999673"/>
              <a:gd name="connsiteX125" fmla="*/ 6427203 w 7075385"/>
              <a:gd name="connsiteY125" fmla="*/ 1342073 h 4999673"/>
              <a:gd name="connsiteX126" fmla="*/ 6508226 w 7075385"/>
              <a:gd name="connsiteY126" fmla="*/ 1284199 h 4999673"/>
              <a:gd name="connsiteX127" fmla="*/ 6600823 w 7075385"/>
              <a:gd name="connsiteY127" fmla="*/ 1226326 h 4999673"/>
              <a:gd name="connsiteX128" fmla="*/ 6635547 w 7075385"/>
              <a:gd name="connsiteY128" fmla="*/ 1214751 h 4999673"/>
              <a:gd name="connsiteX129" fmla="*/ 6670271 w 7075385"/>
              <a:gd name="connsiteY129" fmla="*/ 1203176 h 4999673"/>
              <a:gd name="connsiteX130" fmla="*/ 6728145 w 7075385"/>
              <a:gd name="connsiteY130" fmla="*/ 1156878 h 4999673"/>
              <a:gd name="connsiteX131" fmla="*/ 6797593 w 7075385"/>
              <a:gd name="connsiteY131" fmla="*/ 1075855 h 4999673"/>
              <a:gd name="connsiteX132" fmla="*/ 6809168 w 7075385"/>
              <a:gd name="connsiteY132" fmla="*/ 1110579 h 4999673"/>
              <a:gd name="connsiteX133" fmla="*/ 6843892 w 7075385"/>
              <a:gd name="connsiteY133" fmla="*/ 1087430 h 4999673"/>
              <a:gd name="connsiteX134" fmla="*/ 6878616 w 7075385"/>
              <a:gd name="connsiteY134" fmla="*/ 1075855 h 4999673"/>
              <a:gd name="connsiteX135" fmla="*/ 6936489 w 7075385"/>
              <a:gd name="connsiteY135" fmla="*/ 1017981 h 4999673"/>
              <a:gd name="connsiteX136" fmla="*/ 7005937 w 7075385"/>
              <a:gd name="connsiteY136" fmla="*/ 994832 h 4999673"/>
              <a:gd name="connsiteX137" fmla="*/ 7029087 w 7075385"/>
              <a:gd name="connsiteY137" fmla="*/ 971683 h 4999673"/>
              <a:gd name="connsiteX138" fmla="*/ 7063811 w 7075385"/>
              <a:gd name="connsiteY138" fmla="*/ 960108 h 4999673"/>
              <a:gd name="connsiteX139" fmla="*/ 7075385 w 7075385"/>
              <a:gd name="connsiteY139" fmla="*/ 925384 h 4999673"/>
              <a:gd name="connsiteX140" fmla="*/ 7063811 w 7075385"/>
              <a:gd name="connsiteY140" fmla="*/ 844361 h 4999673"/>
              <a:gd name="connsiteX141" fmla="*/ 7040661 w 7075385"/>
              <a:gd name="connsiteY141" fmla="*/ 774913 h 4999673"/>
              <a:gd name="connsiteX142" fmla="*/ 7029087 w 7075385"/>
              <a:gd name="connsiteY142" fmla="*/ 740189 h 4999673"/>
              <a:gd name="connsiteX143" fmla="*/ 6971213 w 7075385"/>
              <a:gd name="connsiteY143" fmla="*/ 566569 h 4999673"/>
              <a:gd name="connsiteX144" fmla="*/ 6948064 w 7075385"/>
              <a:gd name="connsiteY144" fmla="*/ 497121 h 4999673"/>
              <a:gd name="connsiteX145" fmla="*/ 6936489 w 7075385"/>
              <a:gd name="connsiteY145" fmla="*/ 462397 h 4999673"/>
              <a:gd name="connsiteX146" fmla="*/ 6890190 w 7075385"/>
              <a:gd name="connsiteY146" fmla="*/ 392949 h 4999673"/>
              <a:gd name="connsiteX147" fmla="*/ 6832317 w 7075385"/>
              <a:gd name="connsiteY147" fmla="*/ 288776 h 4999673"/>
              <a:gd name="connsiteX148" fmla="*/ 6809168 w 7075385"/>
              <a:gd name="connsiteY148" fmla="*/ 254052 h 4999673"/>
              <a:gd name="connsiteX149" fmla="*/ 6797593 w 7075385"/>
              <a:gd name="connsiteY149" fmla="*/ 219328 h 4999673"/>
              <a:gd name="connsiteX150" fmla="*/ 6751294 w 7075385"/>
              <a:gd name="connsiteY150" fmla="*/ 161455 h 4999673"/>
              <a:gd name="connsiteX151" fmla="*/ 6647122 w 7075385"/>
              <a:gd name="connsiteY151" fmla="*/ 115156 h 4999673"/>
              <a:gd name="connsiteX152" fmla="*/ 6577674 w 7075385"/>
              <a:gd name="connsiteY152" fmla="*/ 92007 h 4999673"/>
              <a:gd name="connsiteX153" fmla="*/ 6485076 w 7075385"/>
              <a:gd name="connsiteY153" fmla="*/ 80432 h 4999673"/>
              <a:gd name="connsiteX154" fmla="*/ 6404054 w 7075385"/>
              <a:gd name="connsiteY154" fmla="*/ 68857 h 4999673"/>
              <a:gd name="connsiteX155" fmla="*/ 6346180 w 7075385"/>
              <a:gd name="connsiteY155" fmla="*/ 57283 h 4999673"/>
              <a:gd name="connsiteX156" fmla="*/ 6242008 w 7075385"/>
              <a:gd name="connsiteY156" fmla="*/ 45708 h 4999673"/>
              <a:gd name="connsiteX157" fmla="*/ 6160985 w 7075385"/>
              <a:gd name="connsiteY157" fmla="*/ 34133 h 4999673"/>
              <a:gd name="connsiteX158" fmla="*/ 5825319 w 7075385"/>
              <a:gd name="connsiteY158" fmla="*/ 22559 h 4999673"/>
              <a:gd name="connsiteX159" fmla="*/ 5026666 w 7075385"/>
              <a:gd name="connsiteY159" fmla="*/ 22559 h 4999673"/>
              <a:gd name="connsiteX160" fmla="*/ 4864621 w 7075385"/>
              <a:gd name="connsiteY160" fmla="*/ 34133 h 4999673"/>
              <a:gd name="connsiteX161" fmla="*/ 4228013 w 7075385"/>
              <a:gd name="connsiteY161" fmla="*/ 45708 h 4999673"/>
              <a:gd name="connsiteX162" fmla="*/ 4181714 w 7075385"/>
              <a:gd name="connsiteY162" fmla="*/ 68857 h 4999673"/>
              <a:gd name="connsiteX163" fmla="*/ 4158565 w 7075385"/>
              <a:gd name="connsiteY163" fmla="*/ 92007 h 4999673"/>
              <a:gd name="connsiteX164" fmla="*/ 4112266 w 7075385"/>
              <a:gd name="connsiteY164" fmla="*/ 115156 h 4999673"/>
              <a:gd name="connsiteX165" fmla="*/ 4054393 w 7075385"/>
              <a:gd name="connsiteY165" fmla="*/ 149880 h 4999673"/>
              <a:gd name="connsiteX166" fmla="*/ 4019669 w 7075385"/>
              <a:gd name="connsiteY166" fmla="*/ 173030 h 4999673"/>
              <a:gd name="connsiteX167" fmla="*/ 3938646 w 7075385"/>
              <a:gd name="connsiteY167" fmla="*/ 207754 h 4999673"/>
              <a:gd name="connsiteX168" fmla="*/ 3846049 w 7075385"/>
              <a:gd name="connsiteY168" fmla="*/ 277202 h 4999673"/>
              <a:gd name="connsiteX169" fmla="*/ 3753451 w 7075385"/>
              <a:gd name="connsiteY169" fmla="*/ 335075 h 4999673"/>
              <a:gd name="connsiteX170" fmla="*/ 3707152 w 7075385"/>
              <a:gd name="connsiteY170" fmla="*/ 369799 h 4999673"/>
              <a:gd name="connsiteX171" fmla="*/ 3637704 w 7075385"/>
              <a:gd name="connsiteY171" fmla="*/ 439247 h 4999673"/>
              <a:gd name="connsiteX172" fmla="*/ 3614555 w 7075385"/>
              <a:gd name="connsiteY172" fmla="*/ 462397 h 4999673"/>
              <a:gd name="connsiteX173" fmla="*/ 3579831 w 7075385"/>
              <a:gd name="connsiteY173" fmla="*/ 485546 h 4999673"/>
              <a:gd name="connsiteX174" fmla="*/ 3556682 w 7075385"/>
              <a:gd name="connsiteY174" fmla="*/ 520270 h 4999673"/>
              <a:gd name="connsiteX175" fmla="*/ 3533532 w 7075385"/>
              <a:gd name="connsiteY175" fmla="*/ 543419 h 4999673"/>
              <a:gd name="connsiteX176" fmla="*/ 3464084 w 7075385"/>
              <a:gd name="connsiteY176" fmla="*/ 647592 h 4999673"/>
              <a:gd name="connsiteX177" fmla="*/ 3440935 w 7075385"/>
              <a:gd name="connsiteY177" fmla="*/ 682316 h 4999673"/>
              <a:gd name="connsiteX178" fmla="*/ 3417785 w 7075385"/>
              <a:gd name="connsiteY178" fmla="*/ 728614 h 4999673"/>
              <a:gd name="connsiteX179" fmla="*/ 3394636 w 7075385"/>
              <a:gd name="connsiteY179" fmla="*/ 763338 h 4999673"/>
              <a:gd name="connsiteX180" fmla="*/ 3383061 w 7075385"/>
              <a:gd name="connsiteY180" fmla="*/ 798062 h 4999673"/>
              <a:gd name="connsiteX181" fmla="*/ 3359912 w 7075385"/>
              <a:gd name="connsiteY181" fmla="*/ 832787 h 4999673"/>
              <a:gd name="connsiteX182" fmla="*/ 3348337 w 7075385"/>
              <a:gd name="connsiteY182" fmla="*/ 867511 h 4999673"/>
              <a:gd name="connsiteX183" fmla="*/ 3325188 w 7075385"/>
              <a:gd name="connsiteY183" fmla="*/ 925384 h 4999673"/>
              <a:gd name="connsiteX184" fmla="*/ 3302038 w 7075385"/>
              <a:gd name="connsiteY184" fmla="*/ 960108 h 4999673"/>
              <a:gd name="connsiteX185" fmla="*/ 3278889 w 7075385"/>
              <a:gd name="connsiteY185" fmla="*/ 1052706 h 4999673"/>
              <a:gd name="connsiteX186" fmla="*/ 3116844 w 7075385"/>
              <a:gd name="connsiteY186" fmla="*/ 1295774 h 4999673"/>
              <a:gd name="connsiteX187" fmla="*/ 3035821 w 7075385"/>
              <a:gd name="connsiteY187" fmla="*/ 1399946 h 4999673"/>
              <a:gd name="connsiteX188" fmla="*/ 2376064 w 7075385"/>
              <a:gd name="connsiteY188" fmla="*/ 2210174 h 4999673"/>
              <a:gd name="connsiteX189" fmla="*/ 2306616 w 7075385"/>
              <a:gd name="connsiteY189" fmla="*/ 2291197 h 4999673"/>
              <a:gd name="connsiteX190" fmla="*/ 2179294 w 7075385"/>
              <a:gd name="connsiteY190" fmla="*/ 2453242 h 4999673"/>
              <a:gd name="connsiteX191" fmla="*/ 1959375 w 7075385"/>
              <a:gd name="connsiteY191" fmla="*/ 2684736 h 4999673"/>
              <a:gd name="connsiteX192" fmla="*/ 1820479 w 7075385"/>
              <a:gd name="connsiteY192" fmla="*/ 2858356 h 4999673"/>
              <a:gd name="connsiteX193" fmla="*/ 1785755 w 7075385"/>
              <a:gd name="connsiteY193" fmla="*/ 2893080 h 4999673"/>
              <a:gd name="connsiteX194" fmla="*/ 1739456 w 7075385"/>
              <a:gd name="connsiteY194" fmla="*/ 2950954 h 4999673"/>
              <a:gd name="connsiteX195" fmla="*/ 1693157 w 7075385"/>
              <a:gd name="connsiteY195" fmla="*/ 2997252 h 4999673"/>
              <a:gd name="connsiteX196" fmla="*/ 1658433 w 7075385"/>
              <a:gd name="connsiteY196" fmla="*/ 3043551 h 4999673"/>
              <a:gd name="connsiteX197" fmla="*/ 1623709 w 7075385"/>
              <a:gd name="connsiteY197" fmla="*/ 3078275 h 4999673"/>
              <a:gd name="connsiteX198" fmla="*/ 1600560 w 7075385"/>
              <a:gd name="connsiteY198" fmla="*/ 3112999 h 4999673"/>
              <a:gd name="connsiteX199" fmla="*/ 1542687 w 7075385"/>
              <a:gd name="connsiteY199" fmla="*/ 3159298 h 4999673"/>
              <a:gd name="connsiteX200" fmla="*/ 1484813 w 7075385"/>
              <a:gd name="connsiteY200" fmla="*/ 3182447 h 4999673"/>
              <a:gd name="connsiteX201" fmla="*/ 1415365 w 7075385"/>
              <a:gd name="connsiteY201" fmla="*/ 3228746 h 4999673"/>
              <a:gd name="connsiteX202" fmla="*/ 1137573 w 7075385"/>
              <a:gd name="connsiteY202" fmla="*/ 3518113 h 4999673"/>
              <a:gd name="connsiteX203" fmla="*/ 558838 w 7075385"/>
              <a:gd name="connsiteY203" fmla="*/ 4270468 h 4999673"/>
              <a:gd name="connsiteX204" fmla="*/ 443092 w 7075385"/>
              <a:gd name="connsiteY204" fmla="*/ 4420938 h 4999673"/>
              <a:gd name="connsiteX205" fmla="*/ 269471 w 7075385"/>
              <a:gd name="connsiteY205" fmla="*/ 4687156 h 4999673"/>
              <a:gd name="connsiteX206" fmla="*/ 234747 w 7075385"/>
              <a:gd name="connsiteY206" fmla="*/ 4733455 h 4999673"/>
              <a:gd name="connsiteX207" fmla="*/ 165299 w 7075385"/>
              <a:gd name="connsiteY207" fmla="*/ 4837627 h 4999673"/>
              <a:gd name="connsiteX208" fmla="*/ 130575 w 7075385"/>
              <a:gd name="connsiteY208" fmla="*/ 4883926 h 4999673"/>
              <a:gd name="connsiteX209" fmla="*/ 49552 w 7075385"/>
              <a:gd name="connsiteY209" fmla="*/ 4988098 h 4999673"/>
              <a:gd name="connsiteX210" fmla="*/ 3254 w 7075385"/>
              <a:gd name="connsiteY210" fmla="*/ 4976523 h 4999673"/>
              <a:gd name="connsiteX211" fmla="*/ 95851 w 7075385"/>
              <a:gd name="connsiteY211" fmla="*/ 4988098 h 4999673"/>
              <a:gd name="connsiteX212" fmla="*/ 130575 w 7075385"/>
              <a:gd name="connsiteY212" fmla="*/ 4999673 h 4999673"/>
              <a:gd name="connsiteX213" fmla="*/ 315770 w 7075385"/>
              <a:gd name="connsiteY213" fmla="*/ 4988098 h 4999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Lst>
            <a:rect l="l" t="t" r="r" b="b"/>
            <a:pathLst>
              <a:path w="7075385" h="4999673">
                <a:moveTo>
                  <a:pt x="315770" y="4988098"/>
                </a:moveTo>
                <a:lnTo>
                  <a:pt x="315770" y="4988098"/>
                </a:lnTo>
                <a:cubicBezTo>
                  <a:pt x="362069" y="4984240"/>
                  <a:pt x="408491" y="4981653"/>
                  <a:pt x="454666" y="4976523"/>
                </a:cubicBezTo>
                <a:cubicBezTo>
                  <a:pt x="522717" y="4968962"/>
                  <a:pt x="512929" y="4966148"/>
                  <a:pt x="570413" y="4953374"/>
                </a:cubicBezTo>
                <a:cubicBezTo>
                  <a:pt x="702698" y="4923977"/>
                  <a:pt x="561646" y="4958458"/>
                  <a:pt x="674585" y="4930225"/>
                </a:cubicBezTo>
                <a:cubicBezTo>
                  <a:pt x="771041" y="4934083"/>
                  <a:pt x="867868" y="4932501"/>
                  <a:pt x="963952" y="4941799"/>
                </a:cubicBezTo>
                <a:cubicBezTo>
                  <a:pt x="988240" y="4944149"/>
                  <a:pt x="1033401" y="4964949"/>
                  <a:pt x="1033401" y="4964949"/>
                </a:cubicBezTo>
                <a:cubicBezTo>
                  <a:pt x="1071983" y="4961091"/>
                  <a:pt x="1111530" y="4962778"/>
                  <a:pt x="1149147" y="4953374"/>
                </a:cubicBezTo>
                <a:cubicBezTo>
                  <a:pt x="1159734" y="4950727"/>
                  <a:pt x="1163776" y="4937042"/>
                  <a:pt x="1172297" y="4930225"/>
                </a:cubicBezTo>
                <a:cubicBezTo>
                  <a:pt x="1183160" y="4921535"/>
                  <a:pt x="1195446" y="4914792"/>
                  <a:pt x="1207021" y="4907075"/>
                </a:cubicBezTo>
                <a:cubicBezTo>
                  <a:pt x="1214737" y="4895500"/>
                  <a:pt x="1220333" y="4882188"/>
                  <a:pt x="1230170" y="4872351"/>
                </a:cubicBezTo>
                <a:cubicBezTo>
                  <a:pt x="1240007" y="4862514"/>
                  <a:pt x="1254031" y="4857892"/>
                  <a:pt x="1264894" y="4849202"/>
                </a:cubicBezTo>
                <a:cubicBezTo>
                  <a:pt x="1273416" y="4842385"/>
                  <a:pt x="1280327" y="4833769"/>
                  <a:pt x="1288044" y="4826052"/>
                </a:cubicBezTo>
                <a:cubicBezTo>
                  <a:pt x="1291902" y="4814477"/>
                  <a:pt x="1293341" y="4801790"/>
                  <a:pt x="1299618" y="4791328"/>
                </a:cubicBezTo>
                <a:cubicBezTo>
                  <a:pt x="1312516" y="4769831"/>
                  <a:pt x="1339296" y="4759587"/>
                  <a:pt x="1357492" y="4745030"/>
                </a:cubicBezTo>
                <a:cubicBezTo>
                  <a:pt x="1366013" y="4738213"/>
                  <a:pt x="1372925" y="4729597"/>
                  <a:pt x="1380641" y="4721880"/>
                </a:cubicBezTo>
                <a:cubicBezTo>
                  <a:pt x="1412269" y="4626998"/>
                  <a:pt x="1357561" y="4773865"/>
                  <a:pt x="1461664" y="4617708"/>
                </a:cubicBezTo>
                <a:cubicBezTo>
                  <a:pt x="1482608" y="4586292"/>
                  <a:pt x="1497430" y="4559139"/>
                  <a:pt x="1531112" y="4536685"/>
                </a:cubicBezTo>
                <a:cubicBezTo>
                  <a:pt x="1554261" y="4521252"/>
                  <a:pt x="1580887" y="4510060"/>
                  <a:pt x="1600560" y="4490387"/>
                </a:cubicBezTo>
                <a:cubicBezTo>
                  <a:pt x="1608276" y="4482670"/>
                  <a:pt x="1616892" y="4475758"/>
                  <a:pt x="1623709" y="4467237"/>
                </a:cubicBezTo>
                <a:cubicBezTo>
                  <a:pt x="1632399" y="4456374"/>
                  <a:pt x="1637022" y="4442350"/>
                  <a:pt x="1646859" y="4432513"/>
                </a:cubicBezTo>
                <a:cubicBezTo>
                  <a:pt x="1656696" y="4422677"/>
                  <a:pt x="1670720" y="4418054"/>
                  <a:pt x="1681583" y="4409364"/>
                </a:cubicBezTo>
                <a:cubicBezTo>
                  <a:pt x="1690104" y="4402547"/>
                  <a:pt x="1697016" y="4393931"/>
                  <a:pt x="1704732" y="4386214"/>
                </a:cubicBezTo>
                <a:cubicBezTo>
                  <a:pt x="1700874" y="4374639"/>
                  <a:pt x="1687700" y="4362403"/>
                  <a:pt x="1693157" y="4351490"/>
                </a:cubicBezTo>
                <a:cubicBezTo>
                  <a:pt x="1698614" y="4340577"/>
                  <a:pt x="1717420" y="4346193"/>
                  <a:pt x="1727882" y="4339916"/>
                </a:cubicBezTo>
                <a:cubicBezTo>
                  <a:pt x="1751057" y="4326011"/>
                  <a:pt x="1757483" y="4301522"/>
                  <a:pt x="1774180" y="4282042"/>
                </a:cubicBezTo>
                <a:cubicBezTo>
                  <a:pt x="1788384" y="4265471"/>
                  <a:pt x="1802319" y="4247850"/>
                  <a:pt x="1820479" y="4235743"/>
                </a:cubicBezTo>
                <a:cubicBezTo>
                  <a:pt x="1844428" y="4219777"/>
                  <a:pt x="1891662" y="4194847"/>
                  <a:pt x="1913076" y="4166295"/>
                </a:cubicBezTo>
                <a:cubicBezTo>
                  <a:pt x="1929769" y="4144037"/>
                  <a:pt x="1939701" y="4116520"/>
                  <a:pt x="1959375" y="4096847"/>
                </a:cubicBezTo>
                <a:cubicBezTo>
                  <a:pt x="1967092" y="4089131"/>
                  <a:pt x="1974003" y="4080515"/>
                  <a:pt x="1982525" y="4073698"/>
                </a:cubicBezTo>
                <a:cubicBezTo>
                  <a:pt x="2015949" y="4046959"/>
                  <a:pt x="2015555" y="4058453"/>
                  <a:pt x="2040398" y="4027399"/>
                </a:cubicBezTo>
                <a:cubicBezTo>
                  <a:pt x="2049088" y="4016536"/>
                  <a:pt x="2057326" y="4005117"/>
                  <a:pt x="2063547" y="3992675"/>
                </a:cubicBezTo>
                <a:cubicBezTo>
                  <a:pt x="2069003" y="3981762"/>
                  <a:pt x="2068354" y="3968103"/>
                  <a:pt x="2075122" y="3957951"/>
                </a:cubicBezTo>
                <a:cubicBezTo>
                  <a:pt x="2101881" y="3917813"/>
                  <a:pt x="2111355" y="3928548"/>
                  <a:pt x="2144570" y="3900078"/>
                </a:cubicBezTo>
                <a:cubicBezTo>
                  <a:pt x="2242807" y="3815875"/>
                  <a:pt x="2145875" y="3883775"/>
                  <a:pt x="2225593" y="3830630"/>
                </a:cubicBezTo>
                <a:cubicBezTo>
                  <a:pt x="2245694" y="3770328"/>
                  <a:pt x="2224001" y="3818152"/>
                  <a:pt x="2260317" y="3772756"/>
                </a:cubicBezTo>
                <a:cubicBezTo>
                  <a:pt x="2269007" y="3761893"/>
                  <a:pt x="2274413" y="3748594"/>
                  <a:pt x="2283466" y="3738032"/>
                </a:cubicBezTo>
                <a:cubicBezTo>
                  <a:pt x="2297670" y="3721461"/>
                  <a:pt x="2317658" y="3709893"/>
                  <a:pt x="2329765" y="3691733"/>
                </a:cubicBezTo>
                <a:cubicBezTo>
                  <a:pt x="2368048" y="3634308"/>
                  <a:pt x="2343077" y="3666847"/>
                  <a:pt x="2410788" y="3599136"/>
                </a:cubicBezTo>
                <a:lnTo>
                  <a:pt x="2468661" y="3541262"/>
                </a:lnTo>
                <a:cubicBezTo>
                  <a:pt x="2476378" y="3533545"/>
                  <a:pt x="2482731" y="3524166"/>
                  <a:pt x="2491811" y="3518113"/>
                </a:cubicBezTo>
                <a:lnTo>
                  <a:pt x="2526535" y="3494964"/>
                </a:lnTo>
                <a:cubicBezTo>
                  <a:pt x="2548665" y="3428571"/>
                  <a:pt x="2523127" y="3487933"/>
                  <a:pt x="2561259" y="3437090"/>
                </a:cubicBezTo>
                <a:cubicBezTo>
                  <a:pt x="2577952" y="3414832"/>
                  <a:pt x="2587884" y="3387315"/>
                  <a:pt x="2607557" y="3367642"/>
                </a:cubicBezTo>
                <a:lnTo>
                  <a:pt x="2653856" y="3321343"/>
                </a:lnTo>
                <a:cubicBezTo>
                  <a:pt x="2661573" y="3313627"/>
                  <a:pt x="2670953" y="3307274"/>
                  <a:pt x="2677006" y="3298194"/>
                </a:cubicBezTo>
                <a:cubicBezTo>
                  <a:pt x="2692439" y="3275045"/>
                  <a:pt x="2703631" y="3248419"/>
                  <a:pt x="2723304" y="3228746"/>
                </a:cubicBezTo>
                <a:cubicBezTo>
                  <a:pt x="2738737" y="3213313"/>
                  <a:pt x="2757496" y="3200607"/>
                  <a:pt x="2769603" y="3182447"/>
                </a:cubicBezTo>
                <a:cubicBezTo>
                  <a:pt x="2798805" y="3138643"/>
                  <a:pt x="2782915" y="3157559"/>
                  <a:pt x="2815902" y="3124574"/>
                </a:cubicBezTo>
                <a:cubicBezTo>
                  <a:pt x="2848687" y="3026214"/>
                  <a:pt x="2802963" y="3146136"/>
                  <a:pt x="2850626" y="3066700"/>
                </a:cubicBezTo>
                <a:cubicBezTo>
                  <a:pt x="2887898" y="3004580"/>
                  <a:pt x="2827766" y="3054933"/>
                  <a:pt x="2896925" y="3008827"/>
                </a:cubicBezTo>
                <a:cubicBezTo>
                  <a:pt x="2941508" y="2941951"/>
                  <a:pt x="2894781" y="3002397"/>
                  <a:pt x="2954798" y="2950954"/>
                </a:cubicBezTo>
                <a:cubicBezTo>
                  <a:pt x="2971369" y="2936750"/>
                  <a:pt x="2982937" y="2916762"/>
                  <a:pt x="3001097" y="2904655"/>
                </a:cubicBezTo>
                <a:cubicBezTo>
                  <a:pt x="3107973" y="2833405"/>
                  <a:pt x="2976506" y="2924328"/>
                  <a:pt x="3058970" y="2858356"/>
                </a:cubicBezTo>
                <a:cubicBezTo>
                  <a:pt x="3069833" y="2849666"/>
                  <a:pt x="3082831" y="2843897"/>
                  <a:pt x="3093694" y="2835207"/>
                </a:cubicBezTo>
                <a:cubicBezTo>
                  <a:pt x="3123759" y="2811155"/>
                  <a:pt x="3111488" y="2806721"/>
                  <a:pt x="3151568" y="2788908"/>
                </a:cubicBezTo>
                <a:cubicBezTo>
                  <a:pt x="3223532" y="2756924"/>
                  <a:pt x="3251190" y="2762741"/>
                  <a:pt x="3336763" y="2754184"/>
                </a:cubicBezTo>
                <a:cubicBezTo>
                  <a:pt x="3367629" y="2746468"/>
                  <a:pt x="3399177" y="2741096"/>
                  <a:pt x="3429360" y="2731035"/>
                </a:cubicBezTo>
                <a:cubicBezTo>
                  <a:pt x="3440935" y="2727177"/>
                  <a:pt x="3452353" y="2722812"/>
                  <a:pt x="3464084" y="2719460"/>
                </a:cubicBezTo>
                <a:cubicBezTo>
                  <a:pt x="3479380" y="2715090"/>
                  <a:pt x="3495146" y="2712456"/>
                  <a:pt x="3510383" y="2707885"/>
                </a:cubicBezTo>
                <a:cubicBezTo>
                  <a:pt x="3533755" y="2700873"/>
                  <a:pt x="3556682" y="2692452"/>
                  <a:pt x="3579831" y="2684736"/>
                </a:cubicBezTo>
                <a:cubicBezTo>
                  <a:pt x="3591406" y="2680878"/>
                  <a:pt x="3602718" y="2676120"/>
                  <a:pt x="3614555" y="2673161"/>
                </a:cubicBezTo>
                <a:cubicBezTo>
                  <a:pt x="3629988" y="2669303"/>
                  <a:pt x="3645325" y="2665038"/>
                  <a:pt x="3660854" y="2661587"/>
                </a:cubicBezTo>
                <a:cubicBezTo>
                  <a:pt x="3729037" y="2646435"/>
                  <a:pt x="3731133" y="2648461"/>
                  <a:pt x="3811325" y="2638437"/>
                </a:cubicBezTo>
                <a:cubicBezTo>
                  <a:pt x="3822900" y="2634579"/>
                  <a:pt x="3838957" y="2636790"/>
                  <a:pt x="3846049" y="2626862"/>
                </a:cubicBezTo>
                <a:cubicBezTo>
                  <a:pt x="3860232" y="2607006"/>
                  <a:pt x="3886452" y="2540160"/>
                  <a:pt x="3869198" y="2557414"/>
                </a:cubicBezTo>
                <a:cubicBezTo>
                  <a:pt x="3757758" y="2668854"/>
                  <a:pt x="3870255" y="2550304"/>
                  <a:pt x="3799750" y="2638437"/>
                </a:cubicBezTo>
                <a:cubicBezTo>
                  <a:pt x="3792933" y="2646959"/>
                  <a:pt x="3766248" y="2658136"/>
                  <a:pt x="3776601" y="2661587"/>
                </a:cubicBezTo>
                <a:cubicBezTo>
                  <a:pt x="3803517" y="2670559"/>
                  <a:pt x="3842429" y="2642006"/>
                  <a:pt x="3869198" y="2638437"/>
                </a:cubicBezTo>
                <a:cubicBezTo>
                  <a:pt x="3915250" y="2632297"/>
                  <a:pt x="3961795" y="2630720"/>
                  <a:pt x="4008094" y="2626862"/>
                </a:cubicBezTo>
                <a:cubicBezTo>
                  <a:pt x="4119983" y="2630720"/>
                  <a:pt x="4232325" y="2627653"/>
                  <a:pt x="4343760" y="2638437"/>
                </a:cubicBezTo>
                <a:cubicBezTo>
                  <a:pt x="4354622" y="2639488"/>
                  <a:pt x="4362610" y="2651557"/>
                  <a:pt x="4366909" y="2661587"/>
                </a:cubicBezTo>
                <a:cubicBezTo>
                  <a:pt x="4374659" y="2679669"/>
                  <a:pt x="4374626" y="2700169"/>
                  <a:pt x="4378484" y="2719460"/>
                </a:cubicBezTo>
                <a:cubicBezTo>
                  <a:pt x="4390059" y="2711744"/>
                  <a:pt x="4404518" y="2707174"/>
                  <a:pt x="4413208" y="2696311"/>
                </a:cubicBezTo>
                <a:cubicBezTo>
                  <a:pt x="4420830" y="2686784"/>
                  <a:pt x="4421824" y="2673424"/>
                  <a:pt x="4424783" y="2661587"/>
                </a:cubicBezTo>
                <a:cubicBezTo>
                  <a:pt x="4430835" y="2637377"/>
                  <a:pt x="4431277" y="2586632"/>
                  <a:pt x="4459507" y="2568989"/>
                </a:cubicBezTo>
                <a:cubicBezTo>
                  <a:pt x="4480200" y="2556056"/>
                  <a:pt x="4505806" y="2553556"/>
                  <a:pt x="4528955" y="2545840"/>
                </a:cubicBezTo>
                <a:lnTo>
                  <a:pt x="4598403" y="2522690"/>
                </a:lnTo>
                <a:lnTo>
                  <a:pt x="4633127" y="2511116"/>
                </a:lnTo>
                <a:lnTo>
                  <a:pt x="4667851" y="2499541"/>
                </a:lnTo>
                <a:cubicBezTo>
                  <a:pt x="4713068" y="2454326"/>
                  <a:pt x="4665622" y="2494868"/>
                  <a:pt x="4725725" y="2464817"/>
                </a:cubicBezTo>
                <a:cubicBezTo>
                  <a:pt x="4754930" y="2450215"/>
                  <a:pt x="4762065" y="2440052"/>
                  <a:pt x="4783598" y="2418518"/>
                </a:cubicBezTo>
                <a:cubicBezTo>
                  <a:pt x="4787456" y="2406943"/>
                  <a:pt x="4789248" y="2394459"/>
                  <a:pt x="4795173" y="2383794"/>
                </a:cubicBezTo>
                <a:cubicBezTo>
                  <a:pt x="4827895" y="2324895"/>
                  <a:pt x="4829497" y="2326319"/>
                  <a:pt x="4864621" y="2291197"/>
                </a:cubicBezTo>
                <a:cubicBezTo>
                  <a:pt x="4891221" y="2211396"/>
                  <a:pt x="4870516" y="2239004"/>
                  <a:pt x="4910919" y="2198599"/>
                </a:cubicBezTo>
                <a:lnTo>
                  <a:pt x="4945644" y="2094427"/>
                </a:lnTo>
                <a:lnTo>
                  <a:pt x="4957218" y="2059703"/>
                </a:lnTo>
                <a:lnTo>
                  <a:pt x="4945644" y="2094427"/>
                </a:lnTo>
                <a:cubicBezTo>
                  <a:pt x="4930619" y="2139503"/>
                  <a:pt x="4942696" y="2120525"/>
                  <a:pt x="4910919" y="2152300"/>
                </a:cubicBezTo>
                <a:cubicBezTo>
                  <a:pt x="4903203" y="2175450"/>
                  <a:pt x="4864620" y="2229466"/>
                  <a:pt x="4887770" y="2221749"/>
                </a:cubicBezTo>
                <a:lnTo>
                  <a:pt x="4957218" y="2198599"/>
                </a:lnTo>
                <a:cubicBezTo>
                  <a:pt x="4972651" y="2183166"/>
                  <a:pt x="4985357" y="2164407"/>
                  <a:pt x="5003517" y="2152300"/>
                </a:cubicBezTo>
                <a:cubicBezTo>
                  <a:pt x="5015092" y="2144584"/>
                  <a:pt x="5027554" y="2138057"/>
                  <a:pt x="5038241" y="2129151"/>
                </a:cubicBezTo>
                <a:cubicBezTo>
                  <a:pt x="5050816" y="2118672"/>
                  <a:pt x="5060390" y="2104906"/>
                  <a:pt x="5072965" y="2094427"/>
                </a:cubicBezTo>
                <a:cubicBezTo>
                  <a:pt x="5083652" y="2085521"/>
                  <a:pt x="5096826" y="2079968"/>
                  <a:pt x="5107689" y="2071278"/>
                </a:cubicBezTo>
                <a:cubicBezTo>
                  <a:pt x="5190146" y="2005311"/>
                  <a:pt x="5058693" y="2096223"/>
                  <a:pt x="5165563" y="2024979"/>
                </a:cubicBezTo>
                <a:cubicBezTo>
                  <a:pt x="5217334" y="1947321"/>
                  <a:pt x="5156347" y="2023406"/>
                  <a:pt x="5223436" y="1978680"/>
                </a:cubicBezTo>
                <a:cubicBezTo>
                  <a:pt x="5237056" y="1969600"/>
                  <a:pt x="5244540" y="1953036"/>
                  <a:pt x="5258160" y="1943956"/>
                </a:cubicBezTo>
                <a:cubicBezTo>
                  <a:pt x="5268312" y="1937188"/>
                  <a:pt x="5282219" y="1938306"/>
                  <a:pt x="5292884" y="1932381"/>
                </a:cubicBezTo>
                <a:cubicBezTo>
                  <a:pt x="5317205" y="1918870"/>
                  <a:pt x="5335938" y="1894881"/>
                  <a:pt x="5362332" y="1886083"/>
                </a:cubicBezTo>
                <a:lnTo>
                  <a:pt x="5431780" y="1862933"/>
                </a:lnTo>
                <a:lnTo>
                  <a:pt x="5466504" y="1851359"/>
                </a:lnTo>
                <a:cubicBezTo>
                  <a:pt x="5474221" y="1843642"/>
                  <a:pt x="5479893" y="1833089"/>
                  <a:pt x="5489654" y="1828209"/>
                </a:cubicBezTo>
                <a:cubicBezTo>
                  <a:pt x="5563488" y="1791292"/>
                  <a:pt x="5639039" y="1799350"/>
                  <a:pt x="5721147" y="1793485"/>
                </a:cubicBezTo>
                <a:lnTo>
                  <a:pt x="5790595" y="1770336"/>
                </a:lnTo>
                <a:lnTo>
                  <a:pt x="5825319" y="1758761"/>
                </a:lnTo>
                <a:lnTo>
                  <a:pt x="5871618" y="1712462"/>
                </a:lnTo>
                <a:cubicBezTo>
                  <a:pt x="5890861" y="1693219"/>
                  <a:pt x="5906235" y="1680875"/>
                  <a:pt x="5917917" y="1654589"/>
                </a:cubicBezTo>
                <a:cubicBezTo>
                  <a:pt x="5927827" y="1632291"/>
                  <a:pt x="5933350" y="1608290"/>
                  <a:pt x="5941066" y="1585141"/>
                </a:cubicBezTo>
                <a:lnTo>
                  <a:pt x="5952641" y="1550417"/>
                </a:lnTo>
                <a:lnTo>
                  <a:pt x="5964216" y="1515693"/>
                </a:lnTo>
                <a:cubicBezTo>
                  <a:pt x="5960358" y="1527268"/>
                  <a:pt x="5958097" y="1539504"/>
                  <a:pt x="5952641" y="1550417"/>
                </a:cubicBezTo>
                <a:cubicBezTo>
                  <a:pt x="5938039" y="1579622"/>
                  <a:pt x="5927876" y="1586757"/>
                  <a:pt x="5906342" y="1608290"/>
                </a:cubicBezTo>
                <a:cubicBezTo>
                  <a:pt x="5889781" y="1657973"/>
                  <a:pt x="5861449" y="1673952"/>
                  <a:pt x="5906342" y="1700888"/>
                </a:cubicBezTo>
                <a:cubicBezTo>
                  <a:pt x="5916804" y="1707165"/>
                  <a:pt x="5929491" y="1708604"/>
                  <a:pt x="5941066" y="1712462"/>
                </a:cubicBezTo>
                <a:cubicBezTo>
                  <a:pt x="5948783" y="1704746"/>
                  <a:pt x="5957399" y="1697834"/>
                  <a:pt x="5964216" y="1689313"/>
                </a:cubicBezTo>
                <a:cubicBezTo>
                  <a:pt x="5972906" y="1678450"/>
                  <a:pt x="5976502" y="1663279"/>
                  <a:pt x="5987365" y="1654589"/>
                </a:cubicBezTo>
                <a:cubicBezTo>
                  <a:pt x="5996892" y="1646967"/>
                  <a:pt x="6011176" y="1648470"/>
                  <a:pt x="6022089" y="1643014"/>
                </a:cubicBezTo>
                <a:cubicBezTo>
                  <a:pt x="6093653" y="1607232"/>
                  <a:pt x="6017668" y="1630528"/>
                  <a:pt x="6103112" y="1573566"/>
                </a:cubicBezTo>
                <a:cubicBezTo>
                  <a:pt x="6126261" y="1558133"/>
                  <a:pt x="6152887" y="1546941"/>
                  <a:pt x="6172560" y="1527268"/>
                </a:cubicBezTo>
                <a:cubicBezTo>
                  <a:pt x="6227486" y="1472342"/>
                  <a:pt x="6198154" y="1487871"/>
                  <a:pt x="6253583" y="1469394"/>
                </a:cubicBezTo>
                <a:cubicBezTo>
                  <a:pt x="6299687" y="1400237"/>
                  <a:pt x="6249337" y="1460366"/>
                  <a:pt x="6311456" y="1423095"/>
                </a:cubicBezTo>
                <a:cubicBezTo>
                  <a:pt x="6320814" y="1417480"/>
                  <a:pt x="6326084" y="1406763"/>
                  <a:pt x="6334606" y="1399946"/>
                </a:cubicBezTo>
                <a:cubicBezTo>
                  <a:pt x="6345469" y="1391256"/>
                  <a:pt x="6358467" y="1385487"/>
                  <a:pt x="6369330" y="1376797"/>
                </a:cubicBezTo>
                <a:cubicBezTo>
                  <a:pt x="6377851" y="1369980"/>
                  <a:pt x="6383121" y="1359262"/>
                  <a:pt x="6392479" y="1353647"/>
                </a:cubicBezTo>
                <a:cubicBezTo>
                  <a:pt x="6402941" y="1347370"/>
                  <a:pt x="6415628" y="1345931"/>
                  <a:pt x="6427203" y="1342073"/>
                </a:cubicBezTo>
                <a:cubicBezTo>
                  <a:pt x="6482129" y="1287147"/>
                  <a:pt x="6452797" y="1302676"/>
                  <a:pt x="6508226" y="1284199"/>
                </a:cubicBezTo>
                <a:cubicBezTo>
                  <a:pt x="6544911" y="1229171"/>
                  <a:pt x="6518178" y="1253874"/>
                  <a:pt x="6600823" y="1226326"/>
                </a:cubicBezTo>
                <a:lnTo>
                  <a:pt x="6635547" y="1214751"/>
                </a:lnTo>
                <a:lnTo>
                  <a:pt x="6670271" y="1203176"/>
                </a:lnTo>
                <a:cubicBezTo>
                  <a:pt x="6749089" y="1124361"/>
                  <a:pt x="6625918" y="1244501"/>
                  <a:pt x="6728145" y="1156878"/>
                </a:cubicBezTo>
                <a:cubicBezTo>
                  <a:pt x="6771806" y="1119454"/>
                  <a:pt x="6770288" y="1116813"/>
                  <a:pt x="6797593" y="1075855"/>
                </a:cubicBezTo>
                <a:cubicBezTo>
                  <a:pt x="6801451" y="1087430"/>
                  <a:pt x="6797331" y="1107620"/>
                  <a:pt x="6809168" y="1110579"/>
                </a:cubicBezTo>
                <a:cubicBezTo>
                  <a:pt x="6822664" y="1113953"/>
                  <a:pt x="6831450" y="1093651"/>
                  <a:pt x="6843892" y="1087430"/>
                </a:cubicBezTo>
                <a:cubicBezTo>
                  <a:pt x="6854805" y="1081974"/>
                  <a:pt x="6867041" y="1079713"/>
                  <a:pt x="6878616" y="1075855"/>
                </a:cubicBezTo>
                <a:cubicBezTo>
                  <a:pt x="6897907" y="1056564"/>
                  <a:pt x="6910607" y="1026608"/>
                  <a:pt x="6936489" y="1017981"/>
                </a:cubicBezTo>
                <a:lnTo>
                  <a:pt x="7005937" y="994832"/>
                </a:lnTo>
                <a:cubicBezTo>
                  <a:pt x="7013654" y="987116"/>
                  <a:pt x="7019729" y="977298"/>
                  <a:pt x="7029087" y="971683"/>
                </a:cubicBezTo>
                <a:cubicBezTo>
                  <a:pt x="7039549" y="965406"/>
                  <a:pt x="7055184" y="968735"/>
                  <a:pt x="7063811" y="960108"/>
                </a:cubicBezTo>
                <a:cubicBezTo>
                  <a:pt x="7072438" y="951481"/>
                  <a:pt x="7071527" y="936959"/>
                  <a:pt x="7075385" y="925384"/>
                </a:cubicBezTo>
                <a:cubicBezTo>
                  <a:pt x="7071527" y="898376"/>
                  <a:pt x="7069946" y="870944"/>
                  <a:pt x="7063811" y="844361"/>
                </a:cubicBezTo>
                <a:cubicBezTo>
                  <a:pt x="7058324" y="820584"/>
                  <a:pt x="7048377" y="798062"/>
                  <a:pt x="7040661" y="774913"/>
                </a:cubicBezTo>
                <a:lnTo>
                  <a:pt x="7029087" y="740189"/>
                </a:lnTo>
                <a:lnTo>
                  <a:pt x="6971213" y="566569"/>
                </a:lnTo>
                <a:lnTo>
                  <a:pt x="6948064" y="497121"/>
                </a:lnTo>
                <a:cubicBezTo>
                  <a:pt x="6944206" y="485546"/>
                  <a:pt x="6943257" y="472549"/>
                  <a:pt x="6936489" y="462397"/>
                </a:cubicBezTo>
                <a:lnTo>
                  <a:pt x="6890190" y="392949"/>
                </a:lnTo>
                <a:cubicBezTo>
                  <a:pt x="6869818" y="331830"/>
                  <a:pt x="6885384" y="368377"/>
                  <a:pt x="6832317" y="288776"/>
                </a:cubicBezTo>
                <a:cubicBezTo>
                  <a:pt x="6824601" y="277201"/>
                  <a:pt x="6813567" y="267249"/>
                  <a:pt x="6809168" y="254052"/>
                </a:cubicBezTo>
                <a:cubicBezTo>
                  <a:pt x="6805310" y="242477"/>
                  <a:pt x="6803049" y="230241"/>
                  <a:pt x="6797593" y="219328"/>
                </a:cubicBezTo>
                <a:cubicBezTo>
                  <a:pt x="6787565" y="199272"/>
                  <a:pt x="6769239" y="175811"/>
                  <a:pt x="6751294" y="161455"/>
                </a:cubicBezTo>
                <a:cubicBezTo>
                  <a:pt x="6711988" y="130011"/>
                  <a:pt x="6702189" y="133512"/>
                  <a:pt x="6647122" y="115156"/>
                </a:cubicBezTo>
                <a:lnTo>
                  <a:pt x="6577674" y="92007"/>
                </a:lnTo>
                <a:lnTo>
                  <a:pt x="6485076" y="80432"/>
                </a:lnTo>
                <a:cubicBezTo>
                  <a:pt x="6458034" y="76826"/>
                  <a:pt x="6430964" y="73342"/>
                  <a:pt x="6404054" y="68857"/>
                </a:cubicBezTo>
                <a:cubicBezTo>
                  <a:pt x="6384648" y="65623"/>
                  <a:pt x="6365656" y="60065"/>
                  <a:pt x="6346180" y="57283"/>
                </a:cubicBezTo>
                <a:cubicBezTo>
                  <a:pt x="6311593" y="52342"/>
                  <a:pt x="6276676" y="50042"/>
                  <a:pt x="6242008" y="45708"/>
                </a:cubicBezTo>
                <a:cubicBezTo>
                  <a:pt x="6214937" y="42324"/>
                  <a:pt x="6188225" y="35646"/>
                  <a:pt x="6160985" y="34133"/>
                </a:cubicBezTo>
                <a:cubicBezTo>
                  <a:pt x="6049202" y="27923"/>
                  <a:pt x="5937208" y="26417"/>
                  <a:pt x="5825319" y="22559"/>
                </a:cubicBezTo>
                <a:cubicBezTo>
                  <a:pt x="5505754" y="-17388"/>
                  <a:pt x="5713897" y="4233"/>
                  <a:pt x="5026666" y="22559"/>
                </a:cubicBezTo>
                <a:cubicBezTo>
                  <a:pt x="4972533" y="24003"/>
                  <a:pt x="4918751" y="32564"/>
                  <a:pt x="4864621" y="34133"/>
                </a:cubicBezTo>
                <a:cubicBezTo>
                  <a:pt x="4652472" y="40282"/>
                  <a:pt x="4440216" y="41850"/>
                  <a:pt x="4228013" y="45708"/>
                </a:cubicBezTo>
                <a:cubicBezTo>
                  <a:pt x="4212580" y="53424"/>
                  <a:pt x="4196071" y="59286"/>
                  <a:pt x="4181714" y="68857"/>
                </a:cubicBezTo>
                <a:cubicBezTo>
                  <a:pt x="4172634" y="74910"/>
                  <a:pt x="4167645" y="85954"/>
                  <a:pt x="4158565" y="92007"/>
                </a:cubicBezTo>
                <a:cubicBezTo>
                  <a:pt x="4144208" y="101578"/>
                  <a:pt x="4127349" y="106776"/>
                  <a:pt x="4112266" y="115156"/>
                </a:cubicBezTo>
                <a:cubicBezTo>
                  <a:pt x="4092600" y="126081"/>
                  <a:pt x="4073470" y="137956"/>
                  <a:pt x="4054393" y="149880"/>
                </a:cubicBezTo>
                <a:cubicBezTo>
                  <a:pt x="4042596" y="157253"/>
                  <a:pt x="4032112" y="166809"/>
                  <a:pt x="4019669" y="173030"/>
                </a:cubicBezTo>
                <a:cubicBezTo>
                  <a:pt x="3889795" y="237967"/>
                  <a:pt x="4107272" y="111396"/>
                  <a:pt x="3938646" y="207754"/>
                </a:cubicBezTo>
                <a:cubicBezTo>
                  <a:pt x="3892429" y="234164"/>
                  <a:pt x="3898690" y="240758"/>
                  <a:pt x="3846049" y="277202"/>
                </a:cubicBezTo>
                <a:cubicBezTo>
                  <a:pt x="3816122" y="297920"/>
                  <a:pt x="3782570" y="313236"/>
                  <a:pt x="3753451" y="335075"/>
                </a:cubicBezTo>
                <a:cubicBezTo>
                  <a:pt x="3738018" y="346650"/>
                  <a:pt x="3721491" y="356894"/>
                  <a:pt x="3707152" y="369799"/>
                </a:cubicBezTo>
                <a:cubicBezTo>
                  <a:pt x="3682818" y="391700"/>
                  <a:pt x="3660853" y="416098"/>
                  <a:pt x="3637704" y="439247"/>
                </a:cubicBezTo>
                <a:cubicBezTo>
                  <a:pt x="3629988" y="446964"/>
                  <a:pt x="3623635" y="456344"/>
                  <a:pt x="3614555" y="462397"/>
                </a:cubicBezTo>
                <a:lnTo>
                  <a:pt x="3579831" y="485546"/>
                </a:lnTo>
                <a:cubicBezTo>
                  <a:pt x="3572115" y="497121"/>
                  <a:pt x="3565372" y="509407"/>
                  <a:pt x="3556682" y="520270"/>
                </a:cubicBezTo>
                <a:cubicBezTo>
                  <a:pt x="3549865" y="528791"/>
                  <a:pt x="3539951" y="534593"/>
                  <a:pt x="3533532" y="543419"/>
                </a:cubicBezTo>
                <a:cubicBezTo>
                  <a:pt x="3508986" y="577170"/>
                  <a:pt x="3487233" y="612868"/>
                  <a:pt x="3464084" y="647592"/>
                </a:cubicBezTo>
                <a:cubicBezTo>
                  <a:pt x="3456368" y="659167"/>
                  <a:pt x="3447156" y="669874"/>
                  <a:pt x="3440935" y="682316"/>
                </a:cubicBezTo>
                <a:cubicBezTo>
                  <a:pt x="3433218" y="697749"/>
                  <a:pt x="3426346" y="713633"/>
                  <a:pt x="3417785" y="728614"/>
                </a:cubicBezTo>
                <a:cubicBezTo>
                  <a:pt x="3410883" y="740692"/>
                  <a:pt x="3400857" y="750896"/>
                  <a:pt x="3394636" y="763338"/>
                </a:cubicBezTo>
                <a:cubicBezTo>
                  <a:pt x="3389180" y="774251"/>
                  <a:pt x="3388517" y="787149"/>
                  <a:pt x="3383061" y="798062"/>
                </a:cubicBezTo>
                <a:cubicBezTo>
                  <a:pt x="3376840" y="810505"/>
                  <a:pt x="3366133" y="820344"/>
                  <a:pt x="3359912" y="832787"/>
                </a:cubicBezTo>
                <a:cubicBezTo>
                  <a:pt x="3354456" y="843700"/>
                  <a:pt x="3352621" y="856087"/>
                  <a:pt x="3348337" y="867511"/>
                </a:cubicBezTo>
                <a:cubicBezTo>
                  <a:pt x="3341042" y="886965"/>
                  <a:pt x="3334480" y="906801"/>
                  <a:pt x="3325188" y="925384"/>
                </a:cubicBezTo>
                <a:cubicBezTo>
                  <a:pt x="3318967" y="937826"/>
                  <a:pt x="3309755" y="948533"/>
                  <a:pt x="3302038" y="960108"/>
                </a:cubicBezTo>
                <a:cubicBezTo>
                  <a:pt x="3294322" y="990974"/>
                  <a:pt x="3295258" y="1025424"/>
                  <a:pt x="3278889" y="1052706"/>
                </a:cubicBezTo>
                <a:cubicBezTo>
                  <a:pt x="3224265" y="1143745"/>
                  <a:pt x="3194830" y="1195506"/>
                  <a:pt x="3116844" y="1295774"/>
                </a:cubicBezTo>
                <a:cubicBezTo>
                  <a:pt x="3089836" y="1330498"/>
                  <a:pt x="3061776" y="1364428"/>
                  <a:pt x="3035821" y="1399946"/>
                </a:cubicBezTo>
                <a:cubicBezTo>
                  <a:pt x="2669599" y="1901093"/>
                  <a:pt x="3191566" y="1250760"/>
                  <a:pt x="2376064" y="2210174"/>
                </a:cubicBezTo>
                <a:cubicBezTo>
                  <a:pt x="2353026" y="2237277"/>
                  <a:pt x="2328997" y="2263550"/>
                  <a:pt x="2306616" y="2291197"/>
                </a:cubicBezTo>
                <a:cubicBezTo>
                  <a:pt x="2263394" y="2344589"/>
                  <a:pt x="2226607" y="2403439"/>
                  <a:pt x="2179294" y="2453242"/>
                </a:cubicBezTo>
                <a:cubicBezTo>
                  <a:pt x="2105988" y="2530407"/>
                  <a:pt x="2023236" y="2599589"/>
                  <a:pt x="1959375" y="2684736"/>
                </a:cubicBezTo>
                <a:cubicBezTo>
                  <a:pt x="1894226" y="2771601"/>
                  <a:pt x="1891395" y="2779560"/>
                  <a:pt x="1820479" y="2858356"/>
                </a:cubicBezTo>
                <a:cubicBezTo>
                  <a:pt x="1809529" y="2870523"/>
                  <a:pt x="1796534" y="2880761"/>
                  <a:pt x="1785755" y="2893080"/>
                </a:cubicBezTo>
                <a:cubicBezTo>
                  <a:pt x="1769487" y="2911672"/>
                  <a:pt x="1755869" y="2932489"/>
                  <a:pt x="1739456" y="2950954"/>
                </a:cubicBezTo>
                <a:cubicBezTo>
                  <a:pt x="1724956" y="2967266"/>
                  <a:pt x="1707529" y="2980827"/>
                  <a:pt x="1693157" y="2997252"/>
                </a:cubicBezTo>
                <a:cubicBezTo>
                  <a:pt x="1680454" y="3011770"/>
                  <a:pt x="1670988" y="3028904"/>
                  <a:pt x="1658433" y="3043551"/>
                </a:cubicBezTo>
                <a:cubicBezTo>
                  <a:pt x="1647780" y="3055979"/>
                  <a:pt x="1634188" y="3065700"/>
                  <a:pt x="1623709" y="3078275"/>
                </a:cubicBezTo>
                <a:cubicBezTo>
                  <a:pt x="1614803" y="3088962"/>
                  <a:pt x="1609250" y="3102136"/>
                  <a:pt x="1600560" y="3112999"/>
                </a:cubicBezTo>
                <a:cubicBezTo>
                  <a:pt x="1586205" y="3130944"/>
                  <a:pt x="1562743" y="3149270"/>
                  <a:pt x="1542687" y="3159298"/>
                </a:cubicBezTo>
                <a:cubicBezTo>
                  <a:pt x="1524103" y="3168590"/>
                  <a:pt x="1503053" y="3172498"/>
                  <a:pt x="1484813" y="3182447"/>
                </a:cubicBezTo>
                <a:cubicBezTo>
                  <a:pt x="1460388" y="3195770"/>
                  <a:pt x="1435038" y="3209073"/>
                  <a:pt x="1415365" y="3228746"/>
                </a:cubicBezTo>
                <a:cubicBezTo>
                  <a:pt x="1342603" y="3301508"/>
                  <a:pt x="1207213" y="3431759"/>
                  <a:pt x="1137573" y="3518113"/>
                </a:cubicBezTo>
                <a:cubicBezTo>
                  <a:pt x="346864" y="4498592"/>
                  <a:pt x="896053" y="3815227"/>
                  <a:pt x="558838" y="4270468"/>
                </a:cubicBezTo>
                <a:cubicBezTo>
                  <a:pt x="521172" y="4321317"/>
                  <a:pt x="477659" y="4367935"/>
                  <a:pt x="443092" y="4420938"/>
                </a:cubicBezTo>
                <a:cubicBezTo>
                  <a:pt x="385218" y="4509677"/>
                  <a:pt x="333037" y="4602401"/>
                  <a:pt x="269471" y="4687156"/>
                </a:cubicBezTo>
                <a:cubicBezTo>
                  <a:pt x="257896" y="4702589"/>
                  <a:pt x="245728" y="4717594"/>
                  <a:pt x="234747" y="4733455"/>
                </a:cubicBezTo>
                <a:cubicBezTo>
                  <a:pt x="210992" y="4767768"/>
                  <a:pt x="189054" y="4803314"/>
                  <a:pt x="165299" y="4837627"/>
                </a:cubicBezTo>
                <a:cubicBezTo>
                  <a:pt x="154318" y="4853488"/>
                  <a:pt x="141638" y="4868122"/>
                  <a:pt x="130575" y="4883926"/>
                </a:cubicBezTo>
                <a:cubicBezTo>
                  <a:pt x="65967" y="4976223"/>
                  <a:pt x="109379" y="4928271"/>
                  <a:pt x="49552" y="4988098"/>
                </a:cubicBezTo>
                <a:cubicBezTo>
                  <a:pt x="34119" y="4984240"/>
                  <a:pt x="-12654" y="4976523"/>
                  <a:pt x="3254" y="4976523"/>
                </a:cubicBezTo>
                <a:cubicBezTo>
                  <a:pt x="34360" y="4976523"/>
                  <a:pt x="65247" y="4982533"/>
                  <a:pt x="95851" y="4988098"/>
                </a:cubicBezTo>
                <a:cubicBezTo>
                  <a:pt x="107855" y="4990281"/>
                  <a:pt x="118395" y="4998957"/>
                  <a:pt x="130575" y="4999673"/>
                </a:cubicBezTo>
                <a:lnTo>
                  <a:pt x="315770" y="4988098"/>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6F315427-622C-BD4E-BF86-96FF1B857269}"/>
              </a:ext>
            </a:extLst>
          </p:cNvPr>
          <p:cNvSpPr/>
          <p:nvPr/>
        </p:nvSpPr>
        <p:spPr>
          <a:xfrm>
            <a:off x="3819646" y="2083027"/>
            <a:ext cx="4386805" cy="4665357"/>
          </a:xfrm>
          <a:custGeom>
            <a:avLst/>
            <a:gdLst>
              <a:gd name="connsiteX0" fmla="*/ 0 w 4386805"/>
              <a:gd name="connsiteY0" fmla="*/ 2905662 h 4665357"/>
              <a:gd name="connsiteX1" fmla="*/ 0 w 4386805"/>
              <a:gd name="connsiteY1" fmla="*/ 2905662 h 4665357"/>
              <a:gd name="connsiteX2" fmla="*/ 104172 w 4386805"/>
              <a:gd name="connsiteY2" fmla="*/ 2778340 h 4665357"/>
              <a:gd name="connsiteX3" fmla="*/ 138896 w 4386805"/>
              <a:gd name="connsiteY3" fmla="*/ 2755191 h 4665357"/>
              <a:gd name="connsiteX4" fmla="*/ 219919 w 4386805"/>
              <a:gd name="connsiteY4" fmla="*/ 2685743 h 4665357"/>
              <a:gd name="connsiteX5" fmla="*/ 208344 w 4386805"/>
              <a:gd name="connsiteY5" fmla="*/ 2477398 h 4665357"/>
              <a:gd name="connsiteX6" fmla="*/ 231493 w 4386805"/>
              <a:gd name="connsiteY6" fmla="*/ 2315353 h 4665357"/>
              <a:gd name="connsiteX7" fmla="*/ 243068 w 4386805"/>
              <a:gd name="connsiteY7" fmla="*/ 2280629 h 4665357"/>
              <a:gd name="connsiteX8" fmla="*/ 254643 w 4386805"/>
              <a:gd name="connsiteY8" fmla="*/ 2222755 h 4665357"/>
              <a:gd name="connsiteX9" fmla="*/ 277792 w 4386805"/>
              <a:gd name="connsiteY9" fmla="*/ 2153307 h 4665357"/>
              <a:gd name="connsiteX10" fmla="*/ 312516 w 4386805"/>
              <a:gd name="connsiteY10" fmla="*/ 2130158 h 4665357"/>
              <a:gd name="connsiteX11" fmla="*/ 428263 w 4386805"/>
              <a:gd name="connsiteY11" fmla="*/ 2107008 h 4665357"/>
              <a:gd name="connsiteX12" fmla="*/ 474562 w 4386805"/>
              <a:gd name="connsiteY12" fmla="*/ 2049135 h 4665357"/>
              <a:gd name="connsiteX13" fmla="*/ 428263 w 4386805"/>
              <a:gd name="connsiteY13" fmla="*/ 2037560 h 4665357"/>
              <a:gd name="connsiteX14" fmla="*/ 347240 w 4386805"/>
              <a:gd name="connsiteY14" fmla="*/ 2049135 h 4665357"/>
              <a:gd name="connsiteX15" fmla="*/ 405113 w 4386805"/>
              <a:gd name="connsiteY15" fmla="*/ 2037560 h 4665357"/>
              <a:gd name="connsiteX16" fmla="*/ 439838 w 4386805"/>
              <a:gd name="connsiteY16" fmla="*/ 2014411 h 4665357"/>
              <a:gd name="connsiteX17" fmla="*/ 509286 w 4386805"/>
              <a:gd name="connsiteY17" fmla="*/ 1991262 h 4665357"/>
              <a:gd name="connsiteX18" fmla="*/ 544010 w 4386805"/>
              <a:gd name="connsiteY18" fmla="*/ 1968112 h 4665357"/>
              <a:gd name="connsiteX19" fmla="*/ 613458 w 4386805"/>
              <a:gd name="connsiteY19" fmla="*/ 1944963 h 4665357"/>
              <a:gd name="connsiteX20" fmla="*/ 682906 w 4386805"/>
              <a:gd name="connsiteY20" fmla="*/ 1921814 h 4665357"/>
              <a:gd name="connsiteX21" fmla="*/ 717630 w 4386805"/>
              <a:gd name="connsiteY21" fmla="*/ 1910239 h 4665357"/>
              <a:gd name="connsiteX22" fmla="*/ 752354 w 4386805"/>
              <a:gd name="connsiteY22" fmla="*/ 1898664 h 4665357"/>
              <a:gd name="connsiteX23" fmla="*/ 925974 w 4386805"/>
              <a:gd name="connsiteY23" fmla="*/ 1887089 h 4665357"/>
              <a:gd name="connsiteX24" fmla="*/ 1006997 w 4386805"/>
              <a:gd name="connsiteY24" fmla="*/ 1863940 h 4665357"/>
              <a:gd name="connsiteX25" fmla="*/ 1030146 w 4386805"/>
              <a:gd name="connsiteY25" fmla="*/ 1829216 h 4665357"/>
              <a:gd name="connsiteX26" fmla="*/ 1018572 w 4386805"/>
              <a:gd name="connsiteY26" fmla="*/ 1725044 h 4665357"/>
              <a:gd name="connsiteX27" fmla="*/ 1053296 w 4386805"/>
              <a:gd name="connsiteY27" fmla="*/ 1736619 h 4665357"/>
              <a:gd name="connsiteX28" fmla="*/ 1088020 w 4386805"/>
              <a:gd name="connsiteY28" fmla="*/ 1759768 h 4665357"/>
              <a:gd name="connsiteX29" fmla="*/ 1157468 w 4386805"/>
              <a:gd name="connsiteY29" fmla="*/ 1817641 h 4665357"/>
              <a:gd name="connsiteX30" fmla="*/ 1226916 w 4386805"/>
              <a:gd name="connsiteY30" fmla="*/ 1840791 h 4665357"/>
              <a:gd name="connsiteX31" fmla="*/ 1203767 w 4386805"/>
              <a:gd name="connsiteY31" fmla="*/ 1817641 h 4665357"/>
              <a:gd name="connsiteX32" fmla="*/ 1250065 w 4386805"/>
              <a:gd name="connsiteY32" fmla="*/ 1725044 h 4665357"/>
              <a:gd name="connsiteX33" fmla="*/ 1273215 w 4386805"/>
              <a:gd name="connsiteY33" fmla="*/ 1655596 h 4665357"/>
              <a:gd name="connsiteX34" fmla="*/ 1284789 w 4386805"/>
              <a:gd name="connsiteY34" fmla="*/ 1597722 h 4665357"/>
              <a:gd name="connsiteX35" fmla="*/ 1342663 w 4386805"/>
              <a:gd name="connsiteY35" fmla="*/ 1562998 h 4665357"/>
              <a:gd name="connsiteX36" fmla="*/ 1481559 w 4386805"/>
              <a:gd name="connsiteY36" fmla="*/ 1539849 h 4665357"/>
              <a:gd name="connsiteX37" fmla="*/ 1516283 w 4386805"/>
              <a:gd name="connsiteY37" fmla="*/ 1528274 h 4665357"/>
              <a:gd name="connsiteX38" fmla="*/ 1527858 w 4386805"/>
              <a:gd name="connsiteY38" fmla="*/ 1481976 h 4665357"/>
              <a:gd name="connsiteX39" fmla="*/ 1643605 w 4386805"/>
              <a:gd name="connsiteY39" fmla="*/ 1447251 h 4665357"/>
              <a:gd name="connsiteX40" fmla="*/ 1678329 w 4386805"/>
              <a:gd name="connsiteY40" fmla="*/ 1424102 h 4665357"/>
              <a:gd name="connsiteX41" fmla="*/ 1724627 w 4386805"/>
              <a:gd name="connsiteY41" fmla="*/ 1354654 h 4665357"/>
              <a:gd name="connsiteX42" fmla="*/ 1713053 w 4386805"/>
              <a:gd name="connsiteY42" fmla="*/ 1285206 h 4665357"/>
              <a:gd name="connsiteX43" fmla="*/ 1689903 w 4386805"/>
              <a:gd name="connsiteY43" fmla="*/ 1262057 h 4665357"/>
              <a:gd name="connsiteX44" fmla="*/ 1678329 w 4386805"/>
              <a:gd name="connsiteY44" fmla="*/ 1227332 h 4665357"/>
              <a:gd name="connsiteX45" fmla="*/ 1655179 w 4386805"/>
              <a:gd name="connsiteY45" fmla="*/ 1204183 h 4665357"/>
              <a:gd name="connsiteX46" fmla="*/ 1632030 w 4386805"/>
              <a:gd name="connsiteY46" fmla="*/ 1169459 h 4665357"/>
              <a:gd name="connsiteX47" fmla="*/ 1666754 w 4386805"/>
              <a:gd name="connsiteY47" fmla="*/ 1157884 h 4665357"/>
              <a:gd name="connsiteX48" fmla="*/ 1701478 w 4386805"/>
              <a:gd name="connsiteY48" fmla="*/ 1169459 h 4665357"/>
              <a:gd name="connsiteX49" fmla="*/ 1770926 w 4386805"/>
              <a:gd name="connsiteY49" fmla="*/ 1146310 h 4665357"/>
              <a:gd name="connsiteX50" fmla="*/ 1805650 w 4386805"/>
              <a:gd name="connsiteY50" fmla="*/ 1134735 h 4665357"/>
              <a:gd name="connsiteX51" fmla="*/ 1840374 w 4386805"/>
              <a:gd name="connsiteY51" fmla="*/ 1123160 h 4665357"/>
              <a:gd name="connsiteX52" fmla="*/ 1932972 w 4386805"/>
              <a:gd name="connsiteY52" fmla="*/ 1042138 h 4665357"/>
              <a:gd name="connsiteX53" fmla="*/ 1967696 w 4386805"/>
              <a:gd name="connsiteY53" fmla="*/ 1030563 h 4665357"/>
              <a:gd name="connsiteX54" fmla="*/ 1909822 w 4386805"/>
              <a:gd name="connsiteY54" fmla="*/ 949540 h 4665357"/>
              <a:gd name="connsiteX55" fmla="*/ 1944546 w 4386805"/>
              <a:gd name="connsiteY55" fmla="*/ 775920 h 4665357"/>
              <a:gd name="connsiteX56" fmla="*/ 1967696 w 4386805"/>
              <a:gd name="connsiteY56" fmla="*/ 752770 h 4665357"/>
              <a:gd name="connsiteX57" fmla="*/ 1990845 w 4386805"/>
              <a:gd name="connsiteY57" fmla="*/ 683322 h 4665357"/>
              <a:gd name="connsiteX58" fmla="*/ 2002420 w 4386805"/>
              <a:gd name="connsiteY58" fmla="*/ 637024 h 4665357"/>
              <a:gd name="connsiteX59" fmla="*/ 2048719 w 4386805"/>
              <a:gd name="connsiteY59" fmla="*/ 625449 h 4665357"/>
              <a:gd name="connsiteX60" fmla="*/ 2083443 w 4386805"/>
              <a:gd name="connsiteY60" fmla="*/ 602300 h 4665357"/>
              <a:gd name="connsiteX61" fmla="*/ 2106592 w 4386805"/>
              <a:gd name="connsiteY61" fmla="*/ 579150 h 4665357"/>
              <a:gd name="connsiteX62" fmla="*/ 2118167 w 4386805"/>
              <a:gd name="connsiteY62" fmla="*/ 613874 h 4665357"/>
              <a:gd name="connsiteX63" fmla="*/ 2152891 w 4386805"/>
              <a:gd name="connsiteY63" fmla="*/ 590725 h 4665357"/>
              <a:gd name="connsiteX64" fmla="*/ 2245488 w 4386805"/>
              <a:gd name="connsiteY64" fmla="*/ 567576 h 4665357"/>
              <a:gd name="connsiteX65" fmla="*/ 2280212 w 4386805"/>
              <a:gd name="connsiteY65" fmla="*/ 556001 h 4665357"/>
              <a:gd name="connsiteX66" fmla="*/ 2338086 w 4386805"/>
              <a:gd name="connsiteY66" fmla="*/ 509702 h 4665357"/>
              <a:gd name="connsiteX67" fmla="*/ 2372810 w 4386805"/>
              <a:gd name="connsiteY67" fmla="*/ 474978 h 4665357"/>
              <a:gd name="connsiteX68" fmla="*/ 2407534 w 4386805"/>
              <a:gd name="connsiteY68" fmla="*/ 451829 h 4665357"/>
              <a:gd name="connsiteX69" fmla="*/ 2430683 w 4386805"/>
              <a:gd name="connsiteY69" fmla="*/ 428679 h 4665357"/>
              <a:gd name="connsiteX70" fmla="*/ 2465407 w 4386805"/>
              <a:gd name="connsiteY70" fmla="*/ 405530 h 4665357"/>
              <a:gd name="connsiteX71" fmla="*/ 2488557 w 4386805"/>
              <a:gd name="connsiteY71" fmla="*/ 382381 h 4665357"/>
              <a:gd name="connsiteX72" fmla="*/ 2523281 w 4386805"/>
              <a:gd name="connsiteY72" fmla="*/ 370806 h 4665357"/>
              <a:gd name="connsiteX73" fmla="*/ 2546430 w 4386805"/>
              <a:gd name="connsiteY73" fmla="*/ 370806 h 4665357"/>
              <a:gd name="connsiteX74" fmla="*/ 2581154 w 4386805"/>
              <a:gd name="connsiteY74" fmla="*/ 440254 h 4665357"/>
              <a:gd name="connsiteX75" fmla="*/ 2546430 w 4386805"/>
              <a:gd name="connsiteY75" fmla="*/ 567576 h 4665357"/>
              <a:gd name="connsiteX76" fmla="*/ 2500131 w 4386805"/>
              <a:gd name="connsiteY76" fmla="*/ 625449 h 4665357"/>
              <a:gd name="connsiteX77" fmla="*/ 2488557 w 4386805"/>
              <a:gd name="connsiteY77" fmla="*/ 660173 h 4665357"/>
              <a:gd name="connsiteX78" fmla="*/ 2442258 w 4386805"/>
              <a:gd name="connsiteY78" fmla="*/ 706472 h 4665357"/>
              <a:gd name="connsiteX79" fmla="*/ 2430683 w 4386805"/>
              <a:gd name="connsiteY79" fmla="*/ 741196 h 4665357"/>
              <a:gd name="connsiteX80" fmla="*/ 2395959 w 4386805"/>
              <a:gd name="connsiteY80" fmla="*/ 764345 h 4665357"/>
              <a:gd name="connsiteX81" fmla="*/ 2372810 w 4386805"/>
              <a:gd name="connsiteY81" fmla="*/ 833793 h 4665357"/>
              <a:gd name="connsiteX82" fmla="*/ 2361235 w 4386805"/>
              <a:gd name="connsiteY82" fmla="*/ 868517 h 4665357"/>
              <a:gd name="connsiteX83" fmla="*/ 2349660 w 4386805"/>
              <a:gd name="connsiteY83" fmla="*/ 903241 h 4665357"/>
              <a:gd name="connsiteX84" fmla="*/ 2291787 w 4386805"/>
              <a:gd name="connsiteY84" fmla="*/ 949540 h 4665357"/>
              <a:gd name="connsiteX85" fmla="*/ 2222339 w 4386805"/>
              <a:gd name="connsiteY85" fmla="*/ 972689 h 4665357"/>
              <a:gd name="connsiteX86" fmla="*/ 2187615 w 4386805"/>
              <a:gd name="connsiteY86" fmla="*/ 995839 h 4665357"/>
              <a:gd name="connsiteX87" fmla="*/ 2176040 w 4386805"/>
              <a:gd name="connsiteY87" fmla="*/ 1030563 h 4665357"/>
              <a:gd name="connsiteX88" fmla="*/ 2129741 w 4386805"/>
              <a:gd name="connsiteY88" fmla="*/ 1088436 h 4665357"/>
              <a:gd name="connsiteX89" fmla="*/ 2118167 w 4386805"/>
              <a:gd name="connsiteY89" fmla="*/ 1123160 h 4665357"/>
              <a:gd name="connsiteX90" fmla="*/ 2060293 w 4386805"/>
              <a:gd name="connsiteY90" fmla="*/ 1169459 h 4665357"/>
              <a:gd name="connsiteX91" fmla="*/ 2025569 w 4386805"/>
              <a:gd name="connsiteY91" fmla="*/ 1227332 h 4665357"/>
              <a:gd name="connsiteX92" fmla="*/ 1956121 w 4386805"/>
              <a:gd name="connsiteY92" fmla="*/ 1273631 h 4665357"/>
              <a:gd name="connsiteX93" fmla="*/ 1921397 w 4386805"/>
              <a:gd name="connsiteY93" fmla="*/ 1250482 h 4665357"/>
              <a:gd name="connsiteX94" fmla="*/ 1840374 w 4386805"/>
              <a:gd name="connsiteY94" fmla="*/ 1238907 h 4665357"/>
              <a:gd name="connsiteX95" fmla="*/ 1828800 w 4386805"/>
              <a:gd name="connsiteY95" fmla="*/ 1204183 h 4665357"/>
              <a:gd name="connsiteX96" fmla="*/ 1840374 w 4386805"/>
              <a:gd name="connsiteY96" fmla="*/ 1123160 h 4665357"/>
              <a:gd name="connsiteX97" fmla="*/ 1863524 w 4386805"/>
              <a:gd name="connsiteY97" fmla="*/ 1192608 h 4665357"/>
              <a:gd name="connsiteX98" fmla="*/ 1909822 w 4386805"/>
              <a:gd name="connsiteY98" fmla="*/ 1250482 h 4665357"/>
              <a:gd name="connsiteX99" fmla="*/ 1932972 w 4386805"/>
              <a:gd name="connsiteY99" fmla="*/ 1273631 h 4665357"/>
              <a:gd name="connsiteX100" fmla="*/ 1944546 w 4386805"/>
              <a:gd name="connsiteY100" fmla="*/ 1319930 h 4665357"/>
              <a:gd name="connsiteX101" fmla="*/ 1956121 w 4386805"/>
              <a:gd name="connsiteY101" fmla="*/ 1273631 h 4665357"/>
              <a:gd name="connsiteX102" fmla="*/ 2002420 w 4386805"/>
              <a:gd name="connsiteY102" fmla="*/ 1215758 h 4665357"/>
              <a:gd name="connsiteX103" fmla="*/ 1990845 w 4386805"/>
              <a:gd name="connsiteY103" fmla="*/ 1296781 h 4665357"/>
              <a:gd name="connsiteX104" fmla="*/ 1990845 w 4386805"/>
              <a:gd name="connsiteY104" fmla="*/ 1424102 h 4665357"/>
              <a:gd name="connsiteX105" fmla="*/ 2071868 w 4386805"/>
              <a:gd name="connsiteY105" fmla="*/ 1493550 h 4665357"/>
              <a:gd name="connsiteX106" fmla="*/ 2106592 w 4386805"/>
              <a:gd name="connsiteY106" fmla="*/ 1551424 h 4665357"/>
              <a:gd name="connsiteX107" fmla="*/ 2176040 w 4386805"/>
              <a:gd name="connsiteY107" fmla="*/ 1574573 h 4665357"/>
              <a:gd name="connsiteX108" fmla="*/ 2233913 w 4386805"/>
              <a:gd name="connsiteY108" fmla="*/ 1562998 h 4665357"/>
              <a:gd name="connsiteX109" fmla="*/ 2245488 w 4386805"/>
              <a:gd name="connsiteY109" fmla="*/ 1516700 h 4665357"/>
              <a:gd name="connsiteX110" fmla="*/ 2303362 w 4386805"/>
              <a:gd name="connsiteY110" fmla="*/ 1481976 h 4665357"/>
              <a:gd name="connsiteX111" fmla="*/ 2407534 w 4386805"/>
              <a:gd name="connsiteY111" fmla="*/ 1435677 h 4665357"/>
              <a:gd name="connsiteX112" fmla="*/ 2442258 w 4386805"/>
              <a:gd name="connsiteY112" fmla="*/ 1424102 h 4665357"/>
              <a:gd name="connsiteX113" fmla="*/ 2500131 w 4386805"/>
              <a:gd name="connsiteY113" fmla="*/ 1377803 h 4665357"/>
              <a:gd name="connsiteX114" fmla="*/ 2650602 w 4386805"/>
              <a:gd name="connsiteY114" fmla="*/ 1389378 h 4665357"/>
              <a:gd name="connsiteX115" fmla="*/ 2685326 w 4386805"/>
              <a:gd name="connsiteY115" fmla="*/ 1400953 h 4665357"/>
              <a:gd name="connsiteX116" fmla="*/ 2870521 w 4386805"/>
              <a:gd name="connsiteY116" fmla="*/ 1389378 h 4665357"/>
              <a:gd name="connsiteX117" fmla="*/ 2939969 w 4386805"/>
              <a:gd name="connsiteY117" fmla="*/ 1366229 h 4665357"/>
              <a:gd name="connsiteX118" fmla="*/ 2997843 w 4386805"/>
              <a:gd name="connsiteY118" fmla="*/ 1331505 h 4665357"/>
              <a:gd name="connsiteX119" fmla="*/ 3032567 w 4386805"/>
              <a:gd name="connsiteY119" fmla="*/ 1308355 h 4665357"/>
              <a:gd name="connsiteX120" fmla="*/ 3102015 w 4386805"/>
              <a:gd name="connsiteY120" fmla="*/ 1285206 h 4665357"/>
              <a:gd name="connsiteX121" fmla="*/ 3136739 w 4386805"/>
              <a:gd name="connsiteY121" fmla="*/ 1262057 h 4665357"/>
              <a:gd name="connsiteX122" fmla="*/ 3206187 w 4386805"/>
              <a:gd name="connsiteY122" fmla="*/ 1238907 h 4665357"/>
              <a:gd name="connsiteX123" fmla="*/ 3217762 w 4386805"/>
              <a:gd name="connsiteY123" fmla="*/ 1204183 h 4665357"/>
              <a:gd name="connsiteX124" fmla="*/ 3287210 w 4386805"/>
              <a:gd name="connsiteY124" fmla="*/ 1169459 h 4665357"/>
              <a:gd name="connsiteX125" fmla="*/ 3321934 w 4386805"/>
              <a:gd name="connsiteY125" fmla="*/ 1146310 h 4665357"/>
              <a:gd name="connsiteX126" fmla="*/ 3368232 w 4386805"/>
              <a:gd name="connsiteY126" fmla="*/ 1088436 h 4665357"/>
              <a:gd name="connsiteX127" fmla="*/ 3391382 w 4386805"/>
              <a:gd name="connsiteY127" fmla="*/ 1065287 h 4665357"/>
              <a:gd name="connsiteX128" fmla="*/ 3402957 w 4386805"/>
              <a:gd name="connsiteY128" fmla="*/ 1030563 h 4665357"/>
              <a:gd name="connsiteX129" fmla="*/ 3449255 w 4386805"/>
              <a:gd name="connsiteY129" fmla="*/ 972689 h 4665357"/>
              <a:gd name="connsiteX130" fmla="*/ 3483979 w 4386805"/>
              <a:gd name="connsiteY130" fmla="*/ 868517 h 4665357"/>
              <a:gd name="connsiteX131" fmla="*/ 3495554 w 4386805"/>
              <a:gd name="connsiteY131" fmla="*/ 833793 h 4665357"/>
              <a:gd name="connsiteX132" fmla="*/ 3518703 w 4386805"/>
              <a:gd name="connsiteY132" fmla="*/ 799069 h 4665357"/>
              <a:gd name="connsiteX133" fmla="*/ 3565002 w 4386805"/>
              <a:gd name="connsiteY133" fmla="*/ 752770 h 4665357"/>
              <a:gd name="connsiteX134" fmla="*/ 3576577 w 4386805"/>
              <a:gd name="connsiteY134" fmla="*/ 718046 h 4665357"/>
              <a:gd name="connsiteX135" fmla="*/ 3622876 w 4386805"/>
              <a:gd name="connsiteY135" fmla="*/ 648598 h 4665357"/>
              <a:gd name="connsiteX136" fmla="*/ 3634450 w 4386805"/>
              <a:gd name="connsiteY136" fmla="*/ 613874 h 4665357"/>
              <a:gd name="connsiteX137" fmla="*/ 3657600 w 4386805"/>
              <a:gd name="connsiteY137" fmla="*/ 509702 h 4665357"/>
              <a:gd name="connsiteX138" fmla="*/ 3680749 w 4386805"/>
              <a:gd name="connsiteY138" fmla="*/ 474978 h 4665357"/>
              <a:gd name="connsiteX139" fmla="*/ 3692324 w 4386805"/>
              <a:gd name="connsiteY139" fmla="*/ 440254 h 4665357"/>
              <a:gd name="connsiteX140" fmla="*/ 3715473 w 4386805"/>
              <a:gd name="connsiteY140" fmla="*/ 405530 h 4665357"/>
              <a:gd name="connsiteX141" fmla="*/ 3727048 w 4386805"/>
              <a:gd name="connsiteY141" fmla="*/ 370806 h 4665357"/>
              <a:gd name="connsiteX142" fmla="*/ 3784921 w 4386805"/>
              <a:gd name="connsiteY142" fmla="*/ 312932 h 4665357"/>
              <a:gd name="connsiteX143" fmla="*/ 3831220 w 4386805"/>
              <a:gd name="connsiteY143" fmla="*/ 255059 h 4665357"/>
              <a:gd name="connsiteX144" fmla="*/ 3900668 w 4386805"/>
              <a:gd name="connsiteY144" fmla="*/ 231910 h 4665357"/>
              <a:gd name="connsiteX145" fmla="*/ 3970116 w 4386805"/>
              <a:gd name="connsiteY145" fmla="*/ 208760 h 4665357"/>
              <a:gd name="connsiteX146" fmla="*/ 4004840 w 4386805"/>
              <a:gd name="connsiteY146" fmla="*/ 197186 h 4665357"/>
              <a:gd name="connsiteX147" fmla="*/ 4039564 w 4386805"/>
              <a:gd name="connsiteY147" fmla="*/ 185611 h 4665357"/>
              <a:gd name="connsiteX148" fmla="*/ 4027989 w 4386805"/>
              <a:gd name="connsiteY148" fmla="*/ 220335 h 4665357"/>
              <a:gd name="connsiteX149" fmla="*/ 4004840 w 4386805"/>
              <a:gd name="connsiteY149" fmla="*/ 185611 h 4665357"/>
              <a:gd name="connsiteX150" fmla="*/ 4016415 w 4386805"/>
              <a:gd name="connsiteY150" fmla="*/ 231910 h 4665357"/>
              <a:gd name="connsiteX151" fmla="*/ 4051139 w 4386805"/>
              <a:gd name="connsiteY151" fmla="*/ 289783 h 4665357"/>
              <a:gd name="connsiteX152" fmla="*/ 4027989 w 4386805"/>
              <a:gd name="connsiteY152" fmla="*/ 208760 h 4665357"/>
              <a:gd name="connsiteX153" fmla="*/ 4062713 w 4386805"/>
              <a:gd name="connsiteY153" fmla="*/ 139312 h 4665357"/>
              <a:gd name="connsiteX154" fmla="*/ 4097438 w 4386805"/>
              <a:gd name="connsiteY154" fmla="*/ 127738 h 4665357"/>
              <a:gd name="connsiteX155" fmla="*/ 4155311 w 4386805"/>
              <a:gd name="connsiteY155" fmla="*/ 81439 h 4665357"/>
              <a:gd name="connsiteX156" fmla="*/ 4259483 w 4386805"/>
              <a:gd name="connsiteY156" fmla="*/ 46715 h 4665357"/>
              <a:gd name="connsiteX157" fmla="*/ 4294207 w 4386805"/>
              <a:gd name="connsiteY157" fmla="*/ 35140 h 4665357"/>
              <a:gd name="connsiteX158" fmla="*/ 4328931 w 4386805"/>
              <a:gd name="connsiteY158" fmla="*/ 23565 h 4665357"/>
              <a:gd name="connsiteX159" fmla="*/ 4352081 w 4386805"/>
              <a:gd name="connsiteY159" fmla="*/ 416 h 4665357"/>
              <a:gd name="connsiteX160" fmla="*/ 4363655 w 4386805"/>
              <a:gd name="connsiteY160" fmla="*/ 35140 h 4665357"/>
              <a:gd name="connsiteX161" fmla="*/ 4375230 w 4386805"/>
              <a:gd name="connsiteY161" fmla="*/ 81439 h 4665357"/>
              <a:gd name="connsiteX162" fmla="*/ 4386805 w 4386805"/>
              <a:gd name="connsiteY162" fmla="*/ 289783 h 4665357"/>
              <a:gd name="connsiteX163" fmla="*/ 4375230 w 4386805"/>
              <a:gd name="connsiteY163" fmla="*/ 393955 h 4665357"/>
              <a:gd name="connsiteX164" fmla="*/ 4363655 w 4386805"/>
              <a:gd name="connsiteY164" fmla="*/ 428679 h 4665357"/>
              <a:gd name="connsiteX165" fmla="*/ 4352081 w 4386805"/>
              <a:gd name="connsiteY165" fmla="*/ 486553 h 4665357"/>
              <a:gd name="connsiteX166" fmla="*/ 4352081 w 4386805"/>
              <a:gd name="connsiteY166" fmla="*/ 1042138 h 4665357"/>
              <a:gd name="connsiteX167" fmla="*/ 4340506 w 4386805"/>
              <a:gd name="connsiteY167" fmla="*/ 1076862 h 4665357"/>
              <a:gd name="connsiteX168" fmla="*/ 4294207 w 4386805"/>
              <a:gd name="connsiteY168" fmla="*/ 1134735 h 4665357"/>
              <a:gd name="connsiteX169" fmla="*/ 4271058 w 4386805"/>
              <a:gd name="connsiteY169" fmla="*/ 1169459 h 4665357"/>
              <a:gd name="connsiteX170" fmla="*/ 4247908 w 4386805"/>
              <a:gd name="connsiteY170" fmla="*/ 1250482 h 4665357"/>
              <a:gd name="connsiteX171" fmla="*/ 4236334 w 4386805"/>
              <a:gd name="connsiteY171" fmla="*/ 1285206 h 4665357"/>
              <a:gd name="connsiteX172" fmla="*/ 4213184 w 4386805"/>
              <a:gd name="connsiteY172" fmla="*/ 1308355 h 4665357"/>
              <a:gd name="connsiteX173" fmla="*/ 4201610 w 4386805"/>
              <a:gd name="connsiteY173" fmla="*/ 1343079 h 4665357"/>
              <a:gd name="connsiteX174" fmla="*/ 4143736 w 4386805"/>
              <a:gd name="connsiteY174" fmla="*/ 1412527 h 4665357"/>
              <a:gd name="connsiteX175" fmla="*/ 4097438 w 4386805"/>
              <a:gd name="connsiteY175" fmla="*/ 1481976 h 4665357"/>
              <a:gd name="connsiteX176" fmla="*/ 4062713 w 4386805"/>
              <a:gd name="connsiteY176" fmla="*/ 1539849 h 4665357"/>
              <a:gd name="connsiteX177" fmla="*/ 4051139 w 4386805"/>
              <a:gd name="connsiteY177" fmla="*/ 1574573 h 4665357"/>
              <a:gd name="connsiteX178" fmla="*/ 4027989 w 4386805"/>
              <a:gd name="connsiteY178" fmla="*/ 1597722 h 4665357"/>
              <a:gd name="connsiteX179" fmla="*/ 4004840 w 4386805"/>
              <a:gd name="connsiteY179" fmla="*/ 1632446 h 4665357"/>
              <a:gd name="connsiteX180" fmla="*/ 3970116 w 4386805"/>
              <a:gd name="connsiteY180" fmla="*/ 1690320 h 4665357"/>
              <a:gd name="connsiteX181" fmla="*/ 3923817 w 4386805"/>
              <a:gd name="connsiteY181" fmla="*/ 1782917 h 4665357"/>
              <a:gd name="connsiteX182" fmla="*/ 3900668 w 4386805"/>
              <a:gd name="connsiteY182" fmla="*/ 1806067 h 4665357"/>
              <a:gd name="connsiteX183" fmla="*/ 3831220 w 4386805"/>
              <a:gd name="connsiteY183" fmla="*/ 1829216 h 4665357"/>
              <a:gd name="connsiteX184" fmla="*/ 3808070 w 4386805"/>
              <a:gd name="connsiteY184" fmla="*/ 1852365 h 4665357"/>
              <a:gd name="connsiteX185" fmla="*/ 3750197 w 4386805"/>
              <a:gd name="connsiteY185" fmla="*/ 1933388 h 4665357"/>
              <a:gd name="connsiteX186" fmla="*/ 3715473 w 4386805"/>
              <a:gd name="connsiteY186" fmla="*/ 1968112 h 4665357"/>
              <a:gd name="connsiteX187" fmla="*/ 3657600 w 4386805"/>
              <a:gd name="connsiteY187" fmla="*/ 2049135 h 4665357"/>
              <a:gd name="connsiteX188" fmla="*/ 3611301 w 4386805"/>
              <a:gd name="connsiteY188" fmla="*/ 2095434 h 4665357"/>
              <a:gd name="connsiteX189" fmla="*/ 3588151 w 4386805"/>
              <a:gd name="connsiteY189" fmla="*/ 2118583 h 4665357"/>
              <a:gd name="connsiteX190" fmla="*/ 3530278 w 4386805"/>
              <a:gd name="connsiteY190" fmla="*/ 2188031 h 4665357"/>
              <a:gd name="connsiteX191" fmla="*/ 3507129 w 4386805"/>
              <a:gd name="connsiteY191" fmla="*/ 2211181 h 4665357"/>
              <a:gd name="connsiteX192" fmla="*/ 3437681 w 4386805"/>
              <a:gd name="connsiteY192" fmla="*/ 2303778 h 4665357"/>
              <a:gd name="connsiteX193" fmla="*/ 3402957 w 4386805"/>
              <a:gd name="connsiteY193" fmla="*/ 2326927 h 4665357"/>
              <a:gd name="connsiteX194" fmla="*/ 3298784 w 4386805"/>
              <a:gd name="connsiteY194" fmla="*/ 2442674 h 4665357"/>
              <a:gd name="connsiteX195" fmla="*/ 3252486 w 4386805"/>
              <a:gd name="connsiteY195" fmla="*/ 2477398 h 4665357"/>
              <a:gd name="connsiteX196" fmla="*/ 3217762 w 4386805"/>
              <a:gd name="connsiteY196" fmla="*/ 2500548 h 4665357"/>
              <a:gd name="connsiteX197" fmla="*/ 3183038 w 4386805"/>
              <a:gd name="connsiteY197" fmla="*/ 2546846 h 4665357"/>
              <a:gd name="connsiteX198" fmla="*/ 3136739 w 4386805"/>
              <a:gd name="connsiteY198" fmla="*/ 2581570 h 4665357"/>
              <a:gd name="connsiteX199" fmla="*/ 3020992 w 4386805"/>
              <a:gd name="connsiteY199" fmla="*/ 2685743 h 4665357"/>
              <a:gd name="connsiteX200" fmla="*/ 2951544 w 4386805"/>
              <a:gd name="connsiteY200" fmla="*/ 2755191 h 4665357"/>
              <a:gd name="connsiteX201" fmla="*/ 2916820 w 4386805"/>
              <a:gd name="connsiteY201" fmla="*/ 2801489 h 4665357"/>
              <a:gd name="connsiteX202" fmla="*/ 2801073 w 4386805"/>
              <a:gd name="connsiteY202" fmla="*/ 2905662 h 4665357"/>
              <a:gd name="connsiteX203" fmla="*/ 2766349 w 4386805"/>
              <a:gd name="connsiteY203" fmla="*/ 2928811 h 4665357"/>
              <a:gd name="connsiteX204" fmla="*/ 2696901 w 4386805"/>
              <a:gd name="connsiteY204" fmla="*/ 2951960 h 4665357"/>
              <a:gd name="connsiteX205" fmla="*/ 2685326 w 4386805"/>
              <a:gd name="connsiteY205" fmla="*/ 3102431 h 4665357"/>
              <a:gd name="connsiteX206" fmla="*/ 2662177 w 4386805"/>
              <a:gd name="connsiteY206" fmla="*/ 3125581 h 4665357"/>
              <a:gd name="connsiteX207" fmla="*/ 2639027 w 4386805"/>
              <a:gd name="connsiteY207" fmla="*/ 3160305 h 4665357"/>
              <a:gd name="connsiteX208" fmla="*/ 2604303 w 4386805"/>
              <a:gd name="connsiteY208" fmla="*/ 3195029 h 4665357"/>
              <a:gd name="connsiteX209" fmla="*/ 2581154 w 4386805"/>
              <a:gd name="connsiteY209" fmla="*/ 3229753 h 4665357"/>
              <a:gd name="connsiteX210" fmla="*/ 2476982 w 4386805"/>
              <a:gd name="connsiteY210" fmla="*/ 3333925 h 4665357"/>
              <a:gd name="connsiteX211" fmla="*/ 2442258 w 4386805"/>
              <a:gd name="connsiteY211" fmla="*/ 3368649 h 4665357"/>
              <a:gd name="connsiteX212" fmla="*/ 2314936 w 4386805"/>
              <a:gd name="connsiteY212" fmla="*/ 3472821 h 4665357"/>
              <a:gd name="connsiteX213" fmla="*/ 2199189 w 4386805"/>
              <a:gd name="connsiteY213" fmla="*/ 3588568 h 4665357"/>
              <a:gd name="connsiteX214" fmla="*/ 2176040 w 4386805"/>
              <a:gd name="connsiteY214" fmla="*/ 3623292 h 4665357"/>
              <a:gd name="connsiteX215" fmla="*/ 2118167 w 4386805"/>
              <a:gd name="connsiteY215" fmla="*/ 3669591 h 4665357"/>
              <a:gd name="connsiteX216" fmla="*/ 2037144 w 4386805"/>
              <a:gd name="connsiteY216" fmla="*/ 3750614 h 4665357"/>
              <a:gd name="connsiteX217" fmla="*/ 1967696 w 4386805"/>
              <a:gd name="connsiteY217" fmla="*/ 3808487 h 4665357"/>
              <a:gd name="connsiteX218" fmla="*/ 1840374 w 4386805"/>
              <a:gd name="connsiteY218" fmla="*/ 3912659 h 4665357"/>
              <a:gd name="connsiteX219" fmla="*/ 1736202 w 4386805"/>
              <a:gd name="connsiteY219" fmla="*/ 3993682 h 4665357"/>
              <a:gd name="connsiteX220" fmla="*/ 1655179 w 4386805"/>
              <a:gd name="connsiteY220" fmla="*/ 4028406 h 4665357"/>
              <a:gd name="connsiteX221" fmla="*/ 1608881 w 4386805"/>
              <a:gd name="connsiteY221" fmla="*/ 4039981 h 4665357"/>
              <a:gd name="connsiteX222" fmla="*/ 1562582 w 4386805"/>
              <a:gd name="connsiteY222" fmla="*/ 4063130 h 4665357"/>
              <a:gd name="connsiteX223" fmla="*/ 1794076 w 4386805"/>
              <a:gd name="connsiteY223" fmla="*/ 4051555 h 4665357"/>
              <a:gd name="connsiteX224" fmla="*/ 1840374 w 4386805"/>
              <a:gd name="connsiteY224" fmla="*/ 4063130 h 4665357"/>
              <a:gd name="connsiteX225" fmla="*/ 1851949 w 4386805"/>
              <a:gd name="connsiteY225" fmla="*/ 4097854 h 4665357"/>
              <a:gd name="connsiteX226" fmla="*/ 1794076 w 4386805"/>
              <a:gd name="connsiteY226" fmla="*/ 4202026 h 4665357"/>
              <a:gd name="connsiteX227" fmla="*/ 1736202 w 4386805"/>
              <a:gd name="connsiteY227" fmla="*/ 4248325 h 4665357"/>
              <a:gd name="connsiteX228" fmla="*/ 1701478 w 4386805"/>
              <a:gd name="connsiteY228" fmla="*/ 4259900 h 4665357"/>
              <a:gd name="connsiteX229" fmla="*/ 1620455 w 4386805"/>
              <a:gd name="connsiteY229" fmla="*/ 4294624 h 4665357"/>
              <a:gd name="connsiteX230" fmla="*/ 1423686 w 4386805"/>
              <a:gd name="connsiteY230" fmla="*/ 4456669 h 4665357"/>
              <a:gd name="connsiteX231" fmla="*/ 1388962 w 4386805"/>
              <a:gd name="connsiteY231" fmla="*/ 4479819 h 4665357"/>
              <a:gd name="connsiteX232" fmla="*/ 1296364 w 4386805"/>
              <a:gd name="connsiteY232" fmla="*/ 4526117 h 4665357"/>
              <a:gd name="connsiteX233" fmla="*/ 1226916 w 4386805"/>
              <a:gd name="connsiteY233" fmla="*/ 4560841 h 4665357"/>
              <a:gd name="connsiteX234" fmla="*/ 1122744 w 4386805"/>
              <a:gd name="connsiteY234" fmla="*/ 4607140 h 4665357"/>
              <a:gd name="connsiteX235" fmla="*/ 1030146 w 4386805"/>
              <a:gd name="connsiteY235" fmla="*/ 4630289 h 4665357"/>
              <a:gd name="connsiteX236" fmla="*/ 983848 w 4386805"/>
              <a:gd name="connsiteY236" fmla="*/ 4653439 h 4665357"/>
              <a:gd name="connsiteX237" fmla="*/ 798653 w 4386805"/>
              <a:gd name="connsiteY237" fmla="*/ 4653439 h 4665357"/>
              <a:gd name="connsiteX238" fmla="*/ 706055 w 4386805"/>
              <a:gd name="connsiteY238" fmla="*/ 4607140 h 4665357"/>
              <a:gd name="connsiteX239" fmla="*/ 659757 w 4386805"/>
              <a:gd name="connsiteY239" fmla="*/ 4537692 h 4665357"/>
              <a:gd name="connsiteX240" fmla="*/ 694481 w 4386805"/>
              <a:gd name="connsiteY240" fmla="*/ 4456669 h 4665357"/>
              <a:gd name="connsiteX241" fmla="*/ 706055 w 4386805"/>
              <a:gd name="connsiteY241" fmla="*/ 4421945 h 4665357"/>
              <a:gd name="connsiteX242" fmla="*/ 729205 w 4386805"/>
              <a:gd name="connsiteY242" fmla="*/ 4375646 h 4665357"/>
              <a:gd name="connsiteX243" fmla="*/ 752354 w 4386805"/>
              <a:gd name="connsiteY243" fmla="*/ 4306198 h 4665357"/>
              <a:gd name="connsiteX244" fmla="*/ 775503 w 4386805"/>
              <a:gd name="connsiteY244" fmla="*/ 4248325 h 4665357"/>
              <a:gd name="connsiteX245" fmla="*/ 798653 w 4386805"/>
              <a:gd name="connsiteY245" fmla="*/ 4167302 h 4665357"/>
              <a:gd name="connsiteX246" fmla="*/ 821802 w 4386805"/>
              <a:gd name="connsiteY246" fmla="*/ 4132578 h 4665357"/>
              <a:gd name="connsiteX247" fmla="*/ 833377 w 4386805"/>
              <a:gd name="connsiteY247" fmla="*/ 4086279 h 4665357"/>
              <a:gd name="connsiteX248" fmla="*/ 856526 w 4386805"/>
              <a:gd name="connsiteY248" fmla="*/ 4016831 h 4665357"/>
              <a:gd name="connsiteX249" fmla="*/ 833377 w 4386805"/>
              <a:gd name="connsiteY249" fmla="*/ 3901084 h 4665357"/>
              <a:gd name="connsiteX250" fmla="*/ 752354 w 4386805"/>
              <a:gd name="connsiteY250" fmla="*/ 3808487 h 4665357"/>
              <a:gd name="connsiteX251" fmla="*/ 729205 w 4386805"/>
              <a:gd name="connsiteY251" fmla="*/ 3739039 h 4665357"/>
              <a:gd name="connsiteX252" fmla="*/ 717630 w 4386805"/>
              <a:gd name="connsiteY252" fmla="*/ 3704315 h 4665357"/>
              <a:gd name="connsiteX253" fmla="*/ 682906 w 4386805"/>
              <a:gd name="connsiteY253" fmla="*/ 3600143 h 4665357"/>
              <a:gd name="connsiteX254" fmla="*/ 671331 w 4386805"/>
              <a:gd name="connsiteY254" fmla="*/ 3565419 h 4665357"/>
              <a:gd name="connsiteX255" fmla="*/ 659757 w 4386805"/>
              <a:gd name="connsiteY255" fmla="*/ 3507545 h 4665357"/>
              <a:gd name="connsiteX256" fmla="*/ 648182 w 4386805"/>
              <a:gd name="connsiteY256" fmla="*/ 3345500 h 4665357"/>
              <a:gd name="connsiteX257" fmla="*/ 636607 w 4386805"/>
              <a:gd name="connsiteY257" fmla="*/ 3299201 h 4665357"/>
              <a:gd name="connsiteX258" fmla="*/ 625032 w 4386805"/>
              <a:gd name="connsiteY258" fmla="*/ 3241327 h 4665357"/>
              <a:gd name="connsiteX259" fmla="*/ 613458 w 4386805"/>
              <a:gd name="connsiteY259" fmla="*/ 3206603 h 4665357"/>
              <a:gd name="connsiteX260" fmla="*/ 601883 w 4386805"/>
              <a:gd name="connsiteY260" fmla="*/ 3160305 h 4665357"/>
              <a:gd name="connsiteX261" fmla="*/ 590308 w 4386805"/>
              <a:gd name="connsiteY261" fmla="*/ 3125581 h 4665357"/>
              <a:gd name="connsiteX262" fmla="*/ 578734 w 4386805"/>
              <a:gd name="connsiteY262" fmla="*/ 3079282 h 4665357"/>
              <a:gd name="connsiteX263" fmla="*/ 544010 w 4386805"/>
              <a:gd name="connsiteY263" fmla="*/ 2986684 h 4665357"/>
              <a:gd name="connsiteX264" fmla="*/ 520860 w 4386805"/>
              <a:gd name="connsiteY264" fmla="*/ 2951960 h 4665357"/>
              <a:gd name="connsiteX265" fmla="*/ 509286 w 4386805"/>
              <a:gd name="connsiteY265" fmla="*/ 2917236 h 4665357"/>
              <a:gd name="connsiteX266" fmla="*/ 451412 w 4386805"/>
              <a:gd name="connsiteY266" fmla="*/ 2870938 h 4665357"/>
              <a:gd name="connsiteX267" fmla="*/ 416688 w 4386805"/>
              <a:gd name="connsiteY267" fmla="*/ 2859363 h 4665357"/>
              <a:gd name="connsiteX268" fmla="*/ 381964 w 4386805"/>
              <a:gd name="connsiteY268" fmla="*/ 2836214 h 4665357"/>
              <a:gd name="connsiteX269" fmla="*/ 312516 w 4386805"/>
              <a:gd name="connsiteY269" fmla="*/ 2813064 h 4665357"/>
              <a:gd name="connsiteX270" fmla="*/ 289367 w 4386805"/>
              <a:gd name="connsiteY270" fmla="*/ 2836214 h 4665357"/>
              <a:gd name="connsiteX271" fmla="*/ 219919 w 4386805"/>
              <a:gd name="connsiteY271" fmla="*/ 2859363 h 4665357"/>
              <a:gd name="connsiteX272" fmla="*/ 150470 w 4386805"/>
              <a:gd name="connsiteY272" fmla="*/ 2882512 h 4665357"/>
              <a:gd name="connsiteX273" fmla="*/ 115746 w 4386805"/>
              <a:gd name="connsiteY273" fmla="*/ 2894087 h 4665357"/>
              <a:gd name="connsiteX274" fmla="*/ 46298 w 4386805"/>
              <a:gd name="connsiteY274" fmla="*/ 2928811 h 4665357"/>
              <a:gd name="connsiteX275" fmla="*/ 0 w 4386805"/>
              <a:gd name="connsiteY275" fmla="*/ 2905662 h 466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4386805" h="4665357">
                <a:moveTo>
                  <a:pt x="0" y="2905662"/>
                </a:moveTo>
                <a:lnTo>
                  <a:pt x="0" y="2905662"/>
                </a:lnTo>
                <a:cubicBezTo>
                  <a:pt x="42639" y="2845966"/>
                  <a:pt x="52764" y="2822404"/>
                  <a:pt x="104172" y="2778340"/>
                </a:cubicBezTo>
                <a:cubicBezTo>
                  <a:pt x="114734" y="2769287"/>
                  <a:pt x="128334" y="2764244"/>
                  <a:pt x="138896" y="2755191"/>
                </a:cubicBezTo>
                <a:cubicBezTo>
                  <a:pt x="237133" y="2670988"/>
                  <a:pt x="140201" y="2738888"/>
                  <a:pt x="219919" y="2685743"/>
                </a:cubicBezTo>
                <a:cubicBezTo>
                  <a:pt x="153594" y="2619418"/>
                  <a:pt x="192911" y="2670307"/>
                  <a:pt x="208344" y="2477398"/>
                </a:cubicBezTo>
                <a:cubicBezTo>
                  <a:pt x="212580" y="2424449"/>
                  <a:pt x="218423" y="2367632"/>
                  <a:pt x="231493" y="2315353"/>
                </a:cubicBezTo>
                <a:cubicBezTo>
                  <a:pt x="234452" y="2303516"/>
                  <a:pt x="240109" y="2292466"/>
                  <a:pt x="243068" y="2280629"/>
                </a:cubicBezTo>
                <a:cubicBezTo>
                  <a:pt x="247840" y="2261543"/>
                  <a:pt x="249467" y="2241735"/>
                  <a:pt x="254643" y="2222755"/>
                </a:cubicBezTo>
                <a:cubicBezTo>
                  <a:pt x="261063" y="2199213"/>
                  <a:pt x="257489" y="2166842"/>
                  <a:pt x="277792" y="2153307"/>
                </a:cubicBezTo>
                <a:cubicBezTo>
                  <a:pt x="289367" y="2145591"/>
                  <a:pt x="300074" y="2136379"/>
                  <a:pt x="312516" y="2130158"/>
                </a:cubicBezTo>
                <a:cubicBezTo>
                  <a:pt x="344840" y="2113996"/>
                  <a:pt x="398401" y="2111274"/>
                  <a:pt x="428263" y="2107008"/>
                </a:cubicBezTo>
                <a:cubicBezTo>
                  <a:pt x="457283" y="2097335"/>
                  <a:pt x="541817" y="2093972"/>
                  <a:pt x="474562" y="2049135"/>
                </a:cubicBezTo>
                <a:cubicBezTo>
                  <a:pt x="461326" y="2040311"/>
                  <a:pt x="443696" y="2041418"/>
                  <a:pt x="428263" y="2037560"/>
                </a:cubicBezTo>
                <a:cubicBezTo>
                  <a:pt x="401255" y="2041418"/>
                  <a:pt x="374522" y="2049135"/>
                  <a:pt x="347240" y="2049135"/>
                </a:cubicBezTo>
                <a:cubicBezTo>
                  <a:pt x="327567" y="2049135"/>
                  <a:pt x="386693" y="2044468"/>
                  <a:pt x="405113" y="2037560"/>
                </a:cubicBezTo>
                <a:cubicBezTo>
                  <a:pt x="418139" y="2032675"/>
                  <a:pt x="427126" y="2020061"/>
                  <a:pt x="439838" y="2014411"/>
                </a:cubicBezTo>
                <a:cubicBezTo>
                  <a:pt x="462136" y="2004501"/>
                  <a:pt x="509286" y="1991262"/>
                  <a:pt x="509286" y="1991262"/>
                </a:cubicBezTo>
                <a:cubicBezTo>
                  <a:pt x="520861" y="1983545"/>
                  <a:pt x="531298" y="1973762"/>
                  <a:pt x="544010" y="1968112"/>
                </a:cubicBezTo>
                <a:cubicBezTo>
                  <a:pt x="566308" y="1958202"/>
                  <a:pt x="590309" y="1952679"/>
                  <a:pt x="613458" y="1944963"/>
                </a:cubicBezTo>
                <a:lnTo>
                  <a:pt x="682906" y="1921814"/>
                </a:lnTo>
                <a:lnTo>
                  <a:pt x="717630" y="1910239"/>
                </a:lnTo>
                <a:cubicBezTo>
                  <a:pt x="729205" y="1906381"/>
                  <a:pt x="740180" y="1899476"/>
                  <a:pt x="752354" y="1898664"/>
                </a:cubicBezTo>
                <a:lnTo>
                  <a:pt x="925974" y="1887089"/>
                </a:lnTo>
                <a:cubicBezTo>
                  <a:pt x="929002" y="1886332"/>
                  <a:pt x="999447" y="1869980"/>
                  <a:pt x="1006997" y="1863940"/>
                </a:cubicBezTo>
                <a:cubicBezTo>
                  <a:pt x="1017860" y="1855250"/>
                  <a:pt x="1022430" y="1840791"/>
                  <a:pt x="1030146" y="1829216"/>
                </a:cubicBezTo>
                <a:cubicBezTo>
                  <a:pt x="1026288" y="1794492"/>
                  <a:pt x="1010098" y="1758938"/>
                  <a:pt x="1018572" y="1725044"/>
                </a:cubicBezTo>
                <a:cubicBezTo>
                  <a:pt x="1021531" y="1713208"/>
                  <a:pt x="1042383" y="1731163"/>
                  <a:pt x="1053296" y="1736619"/>
                </a:cubicBezTo>
                <a:cubicBezTo>
                  <a:pt x="1065738" y="1742840"/>
                  <a:pt x="1077333" y="1750862"/>
                  <a:pt x="1088020" y="1759768"/>
                </a:cubicBezTo>
                <a:cubicBezTo>
                  <a:pt x="1119174" y="1785729"/>
                  <a:pt x="1120518" y="1801219"/>
                  <a:pt x="1157468" y="1817641"/>
                </a:cubicBezTo>
                <a:cubicBezTo>
                  <a:pt x="1179766" y="1827551"/>
                  <a:pt x="1226916" y="1840791"/>
                  <a:pt x="1226916" y="1840791"/>
                </a:cubicBezTo>
                <a:cubicBezTo>
                  <a:pt x="1219200" y="1833074"/>
                  <a:pt x="1205121" y="1828470"/>
                  <a:pt x="1203767" y="1817641"/>
                </a:cubicBezTo>
                <a:cubicBezTo>
                  <a:pt x="1195237" y="1749399"/>
                  <a:pt x="1209086" y="1752363"/>
                  <a:pt x="1250065" y="1725044"/>
                </a:cubicBezTo>
                <a:cubicBezTo>
                  <a:pt x="1257782" y="1701895"/>
                  <a:pt x="1268430" y="1679524"/>
                  <a:pt x="1273215" y="1655596"/>
                </a:cubicBezTo>
                <a:cubicBezTo>
                  <a:pt x="1277073" y="1636305"/>
                  <a:pt x="1277039" y="1615805"/>
                  <a:pt x="1284789" y="1597722"/>
                </a:cubicBezTo>
                <a:cubicBezTo>
                  <a:pt x="1294936" y="1574047"/>
                  <a:pt x="1321770" y="1568967"/>
                  <a:pt x="1342663" y="1562998"/>
                </a:cubicBezTo>
                <a:cubicBezTo>
                  <a:pt x="1402138" y="1546005"/>
                  <a:pt x="1406420" y="1549242"/>
                  <a:pt x="1481559" y="1539849"/>
                </a:cubicBezTo>
                <a:cubicBezTo>
                  <a:pt x="1493134" y="1535991"/>
                  <a:pt x="1508661" y="1537801"/>
                  <a:pt x="1516283" y="1528274"/>
                </a:cubicBezTo>
                <a:cubicBezTo>
                  <a:pt x="1526221" y="1515852"/>
                  <a:pt x="1515780" y="1492329"/>
                  <a:pt x="1527858" y="1481976"/>
                </a:cubicBezTo>
                <a:cubicBezTo>
                  <a:pt x="1539462" y="1472030"/>
                  <a:pt x="1621181" y="1452857"/>
                  <a:pt x="1643605" y="1447251"/>
                </a:cubicBezTo>
                <a:cubicBezTo>
                  <a:pt x="1655180" y="1439535"/>
                  <a:pt x="1669169" y="1434571"/>
                  <a:pt x="1678329" y="1424102"/>
                </a:cubicBezTo>
                <a:cubicBezTo>
                  <a:pt x="1696650" y="1403164"/>
                  <a:pt x="1724627" y="1354654"/>
                  <a:pt x="1724627" y="1354654"/>
                </a:cubicBezTo>
                <a:cubicBezTo>
                  <a:pt x="1720769" y="1331505"/>
                  <a:pt x="1721293" y="1307180"/>
                  <a:pt x="1713053" y="1285206"/>
                </a:cubicBezTo>
                <a:cubicBezTo>
                  <a:pt x="1709221" y="1274988"/>
                  <a:pt x="1695518" y="1271415"/>
                  <a:pt x="1689903" y="1262057"/>
                </a:cubicBezTo>
                <a:cubicBezTo>
                  <a:pt x="1683626" y="1251595"/>
                  <a:pt x="1684606" y="1237794"/>
                  <a:pt x="1678329" y="1227332"/>
                </a:cubicBezTo>
                <a:cubicBezTo>
                  <a:pt x="1672714" y="1217974"/>
                  <a:pt x="1661996" y="1212704"/>
                  <a:pt x="1655179" y="1204183"/>
                </a:cubicBezTo>
                <a:cubicBezTo>
                  <a:pt x="1646489" y="1193320"/>
                  <a:pt x="1639746" y="1181034"/>
                  <a:pt x="1632030" y="1169459"/>
                </a:cubicBezTo>
                <a:cubicBezTo>
                  <a:pt x="1643605" y="1165601"/>
                  <a:pt x="1654553" y="1157884"/>
                  <a:pt x="1666754" y="1157884"/>
                </a:cubicBezTo>
                <a:cubicBezTo>
                  <a:pt x="1678955" y="1157884"/>
                  <a:pt x="1689352" y="1170806"/>
                  <a:pt x="1701478" y="1169459"/>
                </a:cubicBezTo>
                <a:cubicBezTo>
                  <a:pt x="1725730" y="1166764"/>
                  <a:pt x="1747777" y="1154026"/>
                  <a:pt x="1770926" y="1146310"/>
                </a:cubicBezTo>
                <a:lnTo>
                  <a:pt x="1805650" y="1134735"/>
                </a:lnTo>
                <a:lnTo>
                  <a:pt x="1840374" y="1123160"/>
                </a:lnTo>
                <a:cubicBezTo>
                  <a:pt x="1870546" y="1092989"/>
                  <a:pt x="1894689" y="1061280"/>
                  <a:pt x="1932972" y="1042138"/>
                </a:cubicBezTo>
                <a:cubicBezTo>
                  <a:pt x="1943885" y="1036682"/>
                  <a:pt x="1956121" y="1034421"/>
                  <a:pt x="1967696" y="1030563"/>
                </a:cubicBezTo>
                <a:cubicBezTo>
                  <a:pt x="1940688" y="949540"/>
                  <a:pt x="1967695" y="968832"/>
                  <a:pt x="1909822" y="949540"/>
                </a:cubicBezTo>
                <a:cubicBezTo>
                  <a:pt x="1911850" y="931285"/>
                  <a:pt x="1918899" y="801567"/>
                  <a:pt x="1944546" y="775920"/>
                </a:cubicBezTo>
                <a:lnTo>
                  <a:pt x="1967696" y="752770"/>
                </a:lnTo>
                <a:cubicBezTo>
                  <a:pt x="1975412" y="729621"/>
                  <a:pt x="1984927" y="706995"/>
                  <a:pt x="1990845" y="683322"/>
                </a:cubicBezTo>
                <a:cubicBezTo>
                  <a:pt x="1994703" y="667889"/>
                  <a:pt x="1991171" y="648272"/>
                  <a:pt x="2002420" y="637024"/>
                </a:cubicBezTo>
                <a:cubicBezTo>
                  <a:pt x="2013669" y="625775"/>
                  <a:pt x="2033286" y="629307"/>
                  <a:pt x="2048719" y="625449"/>
                </a:cubicBezTo>
                <a:cubicBezTo>
                  <a:pt x="2060294" y="617733"/>
                  <a:pt x="2072580" y="610990"/>
                  <a:pt x="2083443" y="602300"/>
                </a:cubicBezTo>
                <a:cubicBezTo>
                  <a:pt x="2091964" y="595483"/>
                  <a:pt x="2096239" y="575699"/>
                  <a:pt x="2106592" y="579150"/>
                </a:cubicBezTo>
                <a:cubicBezTo>
                  <a:pt x="2118167" y="583008"/>
                  <a:pt x="2114309" y="602299"/>
                  <a:pt x="2118167" y="613874"/>
                </a:cubicBezTo>
                <a:cubicBezTo>
                  <a:pt x="2129742" y="606158"/>
                  <a:pt x="2139818" y="595479"/>
                  <a:pt x="2152891" y="590725"/>
                </a:cubicBezTo>
                <a:cubicBezTo>
                  <a:pt x="2182791" y="579852"/>
                  <a:pt x="2215305" y="577637"/>
                  <a:pt x="2245488" y="567576"/>
                </a:cubicBezTo>
                <a:lnTo>
                  <a:pt x="2280212" y="556001"/>
                </a:lnTo>
                <a:cubicBezTo>
                  <a:pt x="2347563" y="488650"/>
                  <a:pt x="2250478" y="582709"/>
                  <a:pt x="2338086" y="509702"/>
                </a:cubicBezTo>
                <a:cubicBezTo>
                  <a:pt x="2350661" y="499223"/>
                  <a:pt x="2360235" y="485457"/>
                  <a:pt x="2372810" y="474978"/>
                </a:cubicBezTo>
                <a:cubicBezTo>
                  <a:pt x="2383497" y="466072"/>
                  <a:pt x="2396671" y="460519"/>
                  <a:pt x="2407534" y="451829"/>
                </a:cubicBezTo>
                <a:cubicBezTo>
                  <a:pt x="2416055" y="445012"/>
                  <a:pt x="2422162" y="435496"/>
                  <a:pt x="2430683" y="428679"/>
                </a:cubicBezTo>
                <a:cubicBezTo>
                  <a:pt x="2441546" y="419989"/>
                  <a:pt x="2454544" y="414220"/>
                  <a:pt x="2465407" y="405530"/>
                </a:cubicBezTo>
                <a:cubicBezTo>
                  <a:pt x="2473929" y="398713"/>
                  <a:pt x="2479199" y="387996"/>
                  <a:pt x="2488557" y="382381"/>
                </a:cubicBezTo>
                <a:cubicBezTo>
                  <a:pt x="2499019" y="376104"/>
                  <a:pt x="2511706" y="374664"/>
                  <a:pt x="2523281" y="370806"/>
                </a:cubicBezTo>
                <a:cubicBezTo>
                  <a:pt x="2554145" y="463403"/>
                  <a:pt x="2515565" y="370806"/>
                  <a:pt x="2546430" y="370806"/>
                </a:cubicBezTo>
                <a:cubicBezTo>
                  <a:pt x="2561388" y="370806"/>
                  <a:pt x="2578300" y="431692"/>
                  <a:pt x="2581154" y="440254"/>
                </a:cubicBezTo>
                <a:cubicBezTo>
                  <a:pt x="2574942" y="471312"/>
                  <a:pt x="2563212" y="542403"/>
                  <a:pt x="2546430" y="567576"/>
                </a:cubicBezTo>
                <a:cubicBezTo>
                  <a:pt x="2517228" y="611380"/>
                  <a:pt x="2533118" y="592464"/>
                  <a:pt x="2500131" y="625449"/>
                </a:cubicBezTo>
                <a:cubicBezTo>
                  <a:pt x="2496273" y="637024"/>
                  <a:pt x="2495648" y="650245"/>
                  <a:pt x="2488557" y="660173"/>
                </a:cubicBezTo>
                <a:cubicBezTo>
                  <a:pt x="2475871" y="677933"/>
                  <a:pt x="2442258" y="706472"/>
                  <a:pt x="2442258" y="706472"/>
                </a:cubicBezTo>
                <a:cubicBezTo>
                  <a:pt x="2438400" y="718047"/>
                  <a:pt x="2438305" y="731669"/>
                  <a:pt x="2430683" y="741196"/>
                </a:cubicBezTo>
                <a:cubicBezTo>
                  <a:pt x="2421993" y="752059"/>
                  <a:pt x="2403332" y="752549"/>
                  <a:pt x="2395959" y="764345"/>
                </a:cubicBezTo>
                <a:cubicBezTo>
                  <a:pt x="2383026" y="785037"/>
                  <a:pt x="2380526" y="810644"/>
                  <a:pt x="2372810" y="833793"/>
                </a:cubicBezTo>
                <a:lnTo>
                  <a:pt x="2361235" y="868517"/>
                </a:lnTo>
                <a:cubicBezTo>
                  <a:pt x="2357377" y="880092"/>
                  <a:pt x="2358287" y="894614"/>
                  <a:pt x="2349660" y="903241"/>
                </a:cubicBezTo>
                <a:cubicBezTo>
                  <a:pt x="2330418" y="922483"/>
                  <a:pt x="2318071" y="937858"/>
                  <a:pt x="2291787" y="949540"/>
                </a:cubicBezTo>
                <a:cubicBezTo>
                  <a:pt x="2269489" y="959450"/>
                  <a:pt x="2222339" y="972689"/>
                  <a:pt x="2222339" y="972689"/>
                </a:cubicBezTo>
                <a:cubicBezTo>
                  <a:pt x="2210764" y="980406"/>
                  <a:pt x="2196305" y="984976"/>
                  <a:pt x="2187615" y="995839"/>
                </a:cubicBezTo>
                <a:cubicBezTo>
                  <a:pt x="2179993" y="1005366"/>
                  <a:pt x="2181496" y="1019650"/>
                  <a:pt x="2176040" y="1030563"/>
                </a:cubicBezTo>
                <a:cubicBezTo>
                  <a:pt x="2161438" y="1059768"/>
                  <a:pt x="2151275" y="1066903"/>
                  <a:pt x="2129741" y="1088436"/>
                </a:cubicBezTo>
                <a:cubicBezTo>
                  <a:pt x="2125883" y="1100011"/>
                  <a:pt x="2124444" y="1112698"/>
                  <a:pt x="2118167" y="1123160"/>
                </a:cubicBezTo>
                <a:cubicBezTo>
                  <a:pt x="2107171" y="1141486"/>
                  <a:pt x="2076065" y="1158944"/>
                  <a:pt x="2060293" y="1169459"/>
                </a:cubicBezTo>
                <a:cubicBezTo>
                  <a:pt x="2049215" y="1202695"/>
                  <a:pt x="2053816" y="1206147"/>
                  <a:pt x="2025569" y="1227332"/>
                </a:cubicBezTo>
                <a:cubicBezTo>
                  <a:pt x="2003311" y="1244025"/>
                  <a:pt x="1956121" y="1273631"/>
                  <a:pt x="1956121" y="1273631"/>
                </a:cubicBezTo>
                <a:cubicBezTo>
                  <a:pt x="1944546" y="1265915"/>
                  <a:pt x="1934721" y="1254479"/>
                  <a:pt x="1921397" y="1250482"/>
                </a:cubicBezTo>
                <a:cubicBezTo>
                  <a:pt x="1895266" y="1242643"/>
                  <a:pt x="1864776" y="1251108"/>
                  <a:pt x="1840374" y="1238907"/>
                </a:cubicBezTo>
                <a:cubicBezTo>
                  <a:pt x="1829461" y="1233451"/>
                  <a:pt x="1832658" y="1215758"/>
                  <a:pt x="1828800" y="1204183"/>
                </a:cubicBezTo>
                <a:cubicBezTo>
                  <a:pt x="1832658" y="1177175"/>
                  <a:pt x="1814492" y="1131787"/>
                  <a:pt x="1840374" y="1123160"/>
                </a:cubicBezTo>
                <a:cubicBezTo>
                  <a:pt x="1863523" y="1115443"/>
                  <a:pt x="1846270" y="1175353"/>
                  <a:pt x="1863524" y="1192608"/>
                </a:cubicBezTo>
                <a:cubicBezTo>
                  <a:pt x="1919427" y="1248513"/>
                  <a:pt x="1851406" y="1177463"/>
                  <a:pt x="1909822" y="1250482"/>
                </a:cubicBezTo>
                <a:cubicBezTo>
                  <a:pt x="1916639" y="1259003"/>
                  <a:pt x="1925255" y="1265915"/>
                  <a:pt x="1932972" y="1273631"/>
                </a:cubicBezTo>
                <a:cubicBezTo>
                  <a:pt x="1936830" y="1289064"/>
                  <a:pt x="1928638" y="1319930"/>
                  <a:pt x="1944546" y="1319930"/>
                </a:cubicBezTo>
                <a:cubicBezTo>
                  <a:pt x="1960454" y="1319930"/>
                  <a:pt x="1951751" y="1288927"/>
                  <a:pt x="1956121" y="1273631"/>
                </a:cubicBezTo>
                <a:cubicBezTo>
                  <a:pt x="1969276" y="1227589"/>
                  <a:pt x="1960758" y="1243532"/>
                  <a:pt x="2002420" y="1215758"/>
                </a:cubicBezTo>
                <a:cubicBezTo>
                  <a:pt x="1998562" y="1242766"/>
                  <a:pt x="1996196" y="1270029"/>
                  <a:pt x="1990845" y="1296781"/>
                </a:cubicBezTo>
                <a:cubicBezTo>
                  <a:pt x="1979105" y="1355479"/>
                  <a:pt x="1953098" y="1333511"/>
                  <a:pt x="1990845" y="1424102"/>
                </a:cubicBezTo>
                <a:cubicBezTo>
                  <a:pt x="2001641" y="1450011"/>
                  <a:pt x="2047882" y="1477560"/>
                  <a:pt x="2071868" y="1493550"/>
                </a:cubicBezTo>
                <a:cubicBezTo>
                  <a:pt x="2079788" y="1517309"/>
                  <a:pt x="2081172" y="1538714"/>
                  <a:pt x="2106592" y="1551424"/>
                </a:cubicBezTo>
                <a:cubicBezTo>
                  <a:pt x="2128417" y="1562337"/>
                  <a:pt x="2176040" y="1574573"/>
                  <a:pt x="2176040" y="1574573"/>
                </a:cubicBezTo>
                <a:cubicBezTo>
                  <a:pt x="2195331" y="1570715"/>
                  <a:pt x="2218800" y="1575592"/>
                  <a:pt x="2233913" y="1562998"/>
                </a:cubicBezTo>
                <a:cubicBezTo>
                  <a:pt x="2246134" y="1552814"/>
                  <a:pt x="2238374" y="1530928"/>
                  <a:pt x="2245488" y="1516700"/>
                </a:cubicBezTo>
                <a:cubicBezTo>
                  <a:pt x="2258200" y="1491278"/>
                  <a:pt x="2279600" y="1489896"/>
                  <a:pt x="2303362" y="1481976"/>
                </a:cubicBezTo>
                <a:cubicBezTo>
                  <a:pt x="2358390" y="1445290"/>
                  <a:pt x="2324888" y="1463226"/>
                  <a:pt x="2407534" y="1435677"/>
                </a:cubicBezTo>
                <a:cubicBezTo>
                  <a:pt x="2419109" y="1431819"/>
                  <a:pt x="2432106" y="1430870"/>
                  <a:pt x="2442258" y="1424102"/>
                </a:cubicBezTo>
                <a:cubicBezTo>
                  <a:pt x="2486062" y="1394900"/>
                  <a:pt x="2467146" y="1410790"/>
                  <a:pt x="2500131" y="1377803"/>
                </a:cubicBezTo>
                <a:cubicBezTo>
                  <a:pt x="2550288" y="1381661"/>
                  <a:pt x="2600685" y="1383138"/>
                  <a:pt x="2650602" y="1389378"/>
                </a:cubicBezTo>
                <a:cubicBezTo>
                  <a:pt x="2662709" y="1390891"/>
                  <a:pt x="2673125" y="1400953"/>
                  <a:pt x="2685326" y="1400953"/>
                </a:cubicBezTo>
                <a:cubicBezTo>
                  <a:pt x="2747178" y="1400953"/>
                  <a:pt x="2808789" y="1393236"/>
                  <a:pt x="2870521" y="1389378"/>
                </a:cubicBezTo>
                <a:cubicBezTo>
                  <a:pt x="2893670" y="1381662"/>
                  <a:pt x="2922715" y="1383483"/>
                  <a:pt x="2939969" y="1366229"/>
                </a:cubicBezTo>
                <a:cubicBezTo>
                  <a:pt x="2971746" y="1334452"/>
                  <a:pt x="2952766" y="1346530"/>
                  <a:pt x="2997843" y="1331505"/>
                </a:cubicBezTo>
                <a:cubicBezTo>
                  <a:pt x="3009418" y="1323788"/>
                  <a:pt x="3019855" y="1314005"/>
                  <a:pt x="3032567" y="1308355"/>
                </a:cubicBezTo>
                <a:cubicBezTo>
                  <a:pt x="3054865" y="1298445"/>
                  <a:pt x="3081712" y="1298741"/>
                  <a:pt x="3102015" y="1285206"/>
                </a:cubicBezTo>
                <a:cubicBezTo>
                  <a:pt x="3113590" y="1277490"/>
                  <a:pt x="3124027" y="1267707"/>
                  <a:pt x="3136739" y="1262057"/>
                </a:cubicBezTo>
                <a:cubicBezTo>
                  <a:pt x="3159037" y="1252147"/>
                  <a:pt x="3206187" y="1238907"/>
                  <a:pt x="3206187" y="1238907"/>
                </a:cubicBezTo>
                <a:cubicBezTo>
                  <a:pt x="3210045" y="1227332"/>
                  <a:pt x="3210140" y="1213710"/>
                  <a:pt x="3217762" y="1204183"/>
                </a:cubicBezTo>
                <a:cubicBezTo>
                  <a:pt x="3239875" y="1176542"/>
                  <a:pt x="3259253" y="1183437"/>
                  <a:pt x="3287210" y="1169459"/>
                </a:cubicBezTo>
                <a:cubicBezTo>
                  <a:pt x="3299652" y="1163238"/>
                  <a:pt x="3311071" y="1155000"/>
                  <a:pt x="3321934" y="1146310"/>
                </a:cubicBezTo>
                <a:cubicBezTo>
                  <a:pt x="3352985" y="1121469"/>
                  <a:pt x="3341495" y="1121857"/>
                  <a:pt x="3368232" y="1088436"/>
                </a:cubicBezTo>
                <a:cubicBezTo>
                  <a:pt x="3375049" y="1079915"/>
                  <a:pt x="3383665" y="1073003"/>
                  <a:pt x="3391382" y="1065287"/>
                </a:cubicBezTo>
                <a:cubicBezTo>
                  <a:pt x="3395240" y="1053712"/>
                  <a:pt x="3397501" y="1041476"/>
                  <a:pt x="3402957" y="1030563"/>
                </a:cubicBezTo>
                <a:cubicBezTo>
                  <a:pt x="3417558" y="1001361"/>
                  <a:pt x="3427724" y="994221"/>
                  <a:pt x="3449255" y="972689"/>
                </a:cubicBezTo>
                <a:lnTo>
                  <a:pt x="3483979" y="868517"/>
                </a:lnTo>
                <a:cubicBezTo>
                  <a:pt x="3487837" y="856942"/>
                  <a:pt x="3488786" y="843945"/>
                  <a:pt x="3495554" y="833793"/>
                </a:cubicBezTo>
                <a:cubicBezTo>
                  <a:pt x="3503270" y="822218"/>
                  <a:pt x="3509650" y="809631"/>
                  <a:pt x="3518703" y="799069"/>
                </a:cubicBezTo>
                <a:cubicBezTo>
                  <a:pt x="3532907" y="782498"/>
                  <a:pt x="3565002" y="752770"/>
                  <a:pt x="3565002" y="752770"/>
                </a:cubicBezTo>
                <a:cubicBezTo>
                  <a:pt x="3568860" y="741195"/>
                  <a:pt x="3570652" y="728711"/>
                  <a:pt x="3576577" y="718046"/>
                </a:cubicBezTo>
                <a:cubicBezTo>
                  <a:pt x="3590089" y="693725"/>
                  <a:pt x="3622876" y="648598"/>
                  <a:pt x="3622876" y="648598"/>
                </a:cubicBezTo>
                <a:cubicBezTo>
                  <a:pt x="3626734" y="637023"/>
                  <a:pt x="3631803" y="625784"/>
                  <a:pt x="3634450" y="613874"/>
                </a:cubicBezTo>
                <a:cubicBezTo>
                  <a:pt x="3641563" y="581864"/>
                  <a:pt x="3641966" y="540971"/>
                  <a:pt x="3657600" y="509702"/>
                </a:cubicBezTo>
                <a:cubicBezTo>
                  <a:pt x="3663821" y="497260"/>
                  <a:pt x="3674528" y="487420"/>
                  <a:pt x="3680749" y="474978"/>
                </a:cubicBezTo>
                <a:cubicBezTo>
                  <a:pt x="3686205" y="464065"/>
                  <a:pt x="3686868" y="451167"/>
                  <a:pt x="3692324" y="440254"/>
                </a:cubicBezTo>
                <a:cubicBezTo>
                  <a:pt x="3698545" y="427812"/>
                  <a:pt x="3709252" y="417972"/>
                  <a:pt x="3715473" y="405530"/>
                </a:cubicBezTo>
                <a:cubicBezTo>
                  <a:pt x="3720929" y="394617"/>
                  <a:pt x="3719728" y="380567"/>
                  <a:pt x="3727048" y="370806"/>
                </a:cubicBezTo>
                <a:cubicBezTo>
                  <a:pt x="3743417" y="348980"/>
                  <a:pt x="3769788" y="335632"/>
                  <a:pt x="3784921" y="312932"/>
                </a:cubicBezTo>
                <a:cubicBezTo>
                  <a:pt x="3793101" y="300663"/>
                  <a:pt x="3814725" y="263306"/>
                  <a:pt x="3831220" y="255059"/>
                </a:cubicBezTo>
                <a:cubicBezTo>
                  <a:pt x="3853045" y="244147"/>
                  <a:pt x="3877519" y="239626"/>
                  <a:pt x="3900668" y="231910"/>
                </a:cubicBezTo>
                <a:lnTo>
                  <a:pt x="3970116" y="208760"/>
                </a:lnTo>
                <a:lnTo>
                  <a:pt x="4004840" y="197186"/>
                </a:lnTo>
                <a:lnTo>
                  <a:pt x="4039564" y="185611"/>
                </a:lnTo>
                <a:cubicBezTo>
                  <a:pt x="4035706" y="197186"/>
                  <a:pt x="4040190" y="220335"/>
                  <a:pt x="4027989" y="220335"/>
                </a:cubicBezTo>
                <a:cubicBezTo>
                  <a:pt x="4014078" y="220335"/>
                  <a:pt x="4014676" y="175774"/>
                  <a:pt x="4004840" y="185611"/>
                </a:cubicBezTo>
                <a:cubicBezTo>
                  <a:pt x="3993592" y="196860"/>
                  <a:pt x="4012045" y="216614"/>
                  <a:pt x="4016415" y="231910"/>
                </a:cubicBezTo>
                <a:cubicBezTo>
                  <a:pt x="4028436" y="273983"/>
                  <a:pt x="4022049" y="260694"/>
                  <a:pt x="4051139" y="289783"/>
                </a:cubicBezTo>
                <a:cubicBezTo>
                  <a:pt x="4045680" y="273408"/>
                  <a:pt x="4027989" y="223294"/>
                  <a:pt x="4027989" y="208760"/>
                </a:cubicBezTo>
                <a:cubicBezTo>
                  <a:pt x="4027989" y="180467"/>
                  <a:pt x="4038072" y="154096"/>
                  <a:pt x="4062713" y="139312"/>
                </a:cubicBezTo>
                <a:cubicBezTo>
                  <a:pt x="4073175" y="133035"/>
                  <a:pt x="4085863" y="131596"/>
                  <a:pt x="4097438" y="127738"/>
                </a:cubicBezTo>
                <a:cubicBezTo>
                  <a:pt x="4116680" y="108495"/>
                  <a:pt x="4129026" y="93121"/>
                  <a:pt x="4155311" y="81439"/>
                </a:cubicBezTo>
                <a:cubicBezTo>
                  <a:pt x="4155336" y="81428"/>
                  <a:pt x="4242108" y="52507"/>
                  <a:pt x="4259483" y="46715"/>
                </a:cubicBezTo>
                <a:lnTo>
                  <a:pt x="4294207" y="35140"/>
                </a:lnTo>
                <a:lnTo>
                  <a:pt x="4328931" y="23565"/>
                </a:lnTo>
                <a:cubicBezTo>
                  <a:pt x="4336648" y="15849"/>
                  <a:pt x="4341728" y="-3035"/>
                  <a:pt x="4352081" y="416"/>
                </a:cubicBezTo>
                <a:cubicBezTo>
                  <a:pt x="4363656" y="4274"/>
                  <a:pt x="4360303" y="23409"/>
                  <a:pt x="4363655" y="35140"/>
                </a:cubicBezTo>
                <a:cubicBezTo>
                  <a:pt x="4368025" y="50436"/>
                  <a:pt x="4371372" y="66006"/>
                  <a:pt x="4375230" y="81439"/>
                </a:cubicBezTo>
                <a:cubicBezTo>
                  <a:pt x="4379088" y="150887"/>
                  <a:pt x="4386805" y="220228"/>
                  <a:pt x="4386805" y="289783"/>
                </a:cubicBezTo>
                <a:cubicBezTo>
                  <a:pt x="4386805" y="324721"/>
                  <a:pt x="4380974" y="359493"/>
                  <a:pt x="4375230" y="393955"/>
                </a:cubicBezTo>
                <a:cubicBezTo>
                  <a:pt x="4373224" y="405990"/>
                  <a:pt x="4366614" y="416842"/>
                  <a:pt x="4363655" y="428679"/>
                </a:cubicBezTo>
                <a:cubicBezTo>
                  <a:pt x="4358884" y="447765"/>
                  <a:pt x="4355939" y="467262"/>
                  <a:pt x="4352081" y="486553"/>
                </a:cubicBezTo>
                <a:cubicBezTo>
                  <a:pt x="4378540" y="724693"/>
                  <a:pt x="4372033" y="623143"/>
                  <a:pt x="4352081" y="1042138"/>
                </a:cubicBezTo>
                <a:cubicBezTo>
                  <a:pt x="4351501" y="1054325"/>
                  <a:pt x="4345962" y="1065949"/>
                  <a:pt x="4340506" y="1076862"/>
                </a:cubicBezTo>
                <a:cubicBezTo>
                  <a:pt x="4316753" y="1124368"/>
                  <a:pt x="4322919" y="1098845"/>
                  <a:pt x="4294207" y="1134735"/>
                </a:cubicBezTo>
                <a:cubicBezTo>
                  <a:pt x="4285517" y="1145598"/>
                  <a:pt x="4277279" y="1157017"/>
                  <a:pt x="4271058" y="1169459"/>
                </a:cubicBezTo>
                <a:cubicBezTo>
                  <a:pt x="4261807" y="1187961"/>
                  <a:pt x="4252853" y="1233174"/>
                  <a:pt x="4247908" y="1250482"/>
                </a:cubicBezTo>
                <a:cubicBezTo>
                  <a:pt x="4244556" y="1262213"/>
                  <a:pt x="4242611" y="1274744"/>
                  <a:pt x="4236334" y="1285206"/>
                </a:cubicBezTo>
                <a:cubicBezTo>
                  <a:pt x="4230719" y="1294564"/>
                  <a:pt x="4220901" y="1300639"/>
                  <a:pt x="4213184" y="1308355"/>
                </a:cubicBezTo>
                <a:cubicBezTo>
                  <a:pt x="4209326" y="1319930"/>
                  <a:pt x="4207663" y="1332486"/>
                  <a:pt x="4201610" y="1343079"/>
                </a:cubicBezTo>
                <a:cubicBezTo>
                  <a:pt x="4183266" y="1375182"/>
                  <a:pt x="4167557" y="1388707"/>
                  <a:pt x="4143736" y="1412527"/>
                </a:cubicBezTo>
                <a:cubicBezTo>
                  <a:pt x="4116217" y="1495089"/>
                  <a:pt x="4155237" y="1395276"/>
                  <a:pt x="4097438" y="1481976"/>
                </a:cubicBezTo>
                <a:cubicBezTo>
                  <a:pt x="4037342" y="1572121"/>
                  <a:pt x="4134803" y="1467762"/>
                  <a:pt x="4062713" y="1539849"/>
                </a:cubicBezTo>
                <a:cubicBezTo>
                  <a:pt x="4058855" y="1551424"/>
                  <a:pt x="4057416" y="1564111"/>
                  <a:pt x="4051139" y="1574573"/>
                </a:cubicBezTo>
                <a:cubicBezTo>
                  <a:pt x="4045524" y="1583931"/>
                  <a:pt x="4034806" y="1589201"/>
                  <a:pt x="4027989" y="1597722"/>
                </a:cubicBezTo>
                <a:cubicBezTo>
                  <a:pt x="4019299" y="1608585"/>
                  <a:pt x="4011061" y="1620004"/>
                  <a:pt x="4004840" y="1632446"/>
                </a:cubicBezTo>
                <a:cubicBezTo>
                  <a:pt x="3974789" y="1692549"/>
                  <a:pt x="4015331" y="1645103"/>
                  <a:pt x="3970116" y="1690320"/>
                </a:cubicBezTo>
                <a:cubicBezTo>
                  <a:pt x="3952156" y="1735220"/>
                  <a:pt x="3951559" y="1748240"/>
                  <a:pt x="3923817" y="1782917"/>
                </a:cubicBezTo>
                <a:cubicBezTo>
                  <a:pt x="3917000" y="1791438"/>
                  <a:pt x="3910429" y="1801187"/>
                  <a:pt x="3900668" y="1806067"/>
                </a:cubicBezTo>
                <a:cubicBezTo>
                  <a:pt x="3878843" y="1816980"/>
                  <a:pt x="3831220" y="1829216"/>
                  <a:pt x="3831220" y="1829216"/>
                </a:cubicBezTo>
                <a:cubicBezTo>
                  <a:pt x="3823503" y="1836932"/>
                  <a:pt x="3814887" y="1843844"/>
                  <a:pt x="3808070" y="1852365"/>
                </a:cubicBezTo>
                <a:cubicBezTo>
                  <a:pt x="3734764" y="1943996"/>
                  <a:pt x="3847984" y="1819303"/>
                  <a:pt x="3750197" y="1933388"/>
                </a:cubicBezTo>
                <a:cubicBezTo>
                  <a:pt x="3739544" y="1945816"/>
                  <a:pt x="3725952" y="1955537"/>
                  <a:pt x="3715473" y="1968112"/>
                </a:cubicBezTo>
                <a:cubicBezTo>
                  <a:pt x="3607439" y="2097754"/>
                  <a:pt x="3803547" y="1882338"/>
                  <a:pt x="3657600" y="2049135"/>
                </a:cubicBezTo>
                <a:cubicBezTo>
                  <a:pt x="3643228" y="2065560"/>
                  <a:pt x="3626734" y="2080001"/>
                  <a:pt x="3611301" y="2095434"/>
                </a:cubicBezTo>
                <a:cubicBezTo>
                  <a:pt x="3603584" y="2103150"/>
                  <a:pt x="3595137" y="2110200"/>
                  <a:pt x="3588151" y="2118583"/>
                </a:cubicBezTo>
                <a:cubicBezTo>
                  <a:pt x="3568860" y="2141732"/>
                  <a:pt x="3550121" y="2165353"/>
                  <a:pt x="3530278" y="2188031"/>
                </a:cubicBezTo>
                <a:cubicBezTo>
                  <a:pt x="3523092" y="2196244"/>
                  <a:pt x="3513946" y="2202660"/>
                  <a:pt x="3507129" y="2211181"/>
                </a:cubicBezTo>
                <a:cubicBezTo>
                  <a:pt x="3483027" y="2241309"/>
                  <a:pt x="3469783" y="2282377"/>
                  <a:pt x="3437681" y="2303778"/>
                </a:cubicBezTo>
                <a:cubicBezTo>
                  <a:pt x="3426106" y="2311494"/>
                  <a:pt x="3412794" y="2317090"/>
                  <a:pt x="3402957" y="2326927"/>
                </a:cubicBezTo>
                <a:cubicBezTo>
                  <a:pt x="3265313" y="2464571"/>
                  <a:pt x="3456179" y="2302767"/>
                  <a:pt x="3298784" y="2442674"/>
                </a:cubicBezTo>
                <a:cubicBezTo>
                  <a:pt x="3284366" y="2455490"/>
                  <a:pt x="3268184" y="2466185"/>
                  <a:pt x="3252486" y="2477398"/>
                </a:cubicBezTo>
                <a:cubicBezTo>
                  <a:pt x="3241166" y="2485484"/>
                  <a:pt x="3227599" y="2490711"/>
                  <a:pt x="3217762" y="2500548"/>
                </a:cubicBezTo>
                <a:cubicBezTo>
                  <a:pt x="3204121" y="2514189"/>
                  <a:pt x="3196679" y="2533205"/>
                  <a:pt x="3183038" y="2546846"/>
                </a:cubicBezTo>
                <a:cubicBezTo>
                  <a:pt x="3169397" y="2560487"/>
                  <a:pt x="3151078" y="2568665"/>
                  <a:pt x="3136739" y="2581570"/>
                </a:cubicBezTo>
                <a:cubicBezTo>
                  <a:pt x="2998257" y="2706204"/>
                  <a:pt x="3126122" y="2606896"/>
                  <a:pt x="3020992" y="2685743"/>
                </a:cubicBezTo>
                <a:cubicBezTo>
                  <a:pt x="2966439" y="2767574"/>
                  <a:pt x="3037683" y="2669053"/>
                  <a:pt x="2951544" y="2755191"/>
                </a:cubicBezTo>
                <a:cubicBezTo>
                  <a:pt x="2937903" y="2768832"/>
                  <a:pt x="2929725" y="2787150"/>
                  <a:pt x="2916820" y="2801489"/>
                </a:cubicBezTo>
                <a:cubicBezTo>
                  <a:pt x="2868065" y="2855661"/>
                  <a:pt x="2853331" y="2868335"/>
                  <a:pt x="2801073" y="2905662"/>
                </a:cubicBezTo>
                <a:cubicBezTo>
                  <a:pt x="2789753" y="2913748"/>
                  <a:pt x="2779061" y="2923161"/>
                  <a:pt x="2766349" y="2928811"/>
                </a:cubicBezTo>
                <a:cubicBezTo>
                  <a:pt x="2744051" y="2938721"/>
                  <a:pt x="2696901" y="2951960"/>
                  <a:pt x="2696901" y="2951960"/>
                </a:cubicBezTo>
                <a:cubicBezTo>
                  <a:pt x="2693043" y="3002117"/>
                  <a:pt x="2695192" y="3053103"/>
                  <a:pt x="2685326" y="3102431"/>
                </a:cubicBezTo>
                <a:cubicBezTo>
                  <a:pt x="2683186" y="3113132"/>
                  <a:pt x="2668994" y="3117060"/>
                  <a:pt x="2662177" y="3125581"/>
                </a:cubicBezTo>
                <a:cubicBezTo>
                  <a:pt x="2653487" y="3136444"/>
                  <a:pt x="2647933" y="3149618"/>
                  <a:pt x="2639027" y="3160305"/>
                </a:cubicBezTo>
                <a:cubicBezTo>
                  <a:pt x="2628548" y="3172880"/>
                  <a:pt x="2614782" y="3182454"/>
                  <a:pt x="2604303" y="3195029"/>
                </a:cubicBezTo>
                <a:cubicBezTo>
                  <a:pt x="2595397" y="3205716"/>
                  <a:pt x="2590554" y="3219498"/>
                  <a:pt x="2581154" y="3229753"/>
                </a:cubicBezTo>
                <a:cubicBezTo>
                  <a:pt x="2547971" y="3265953"/>
                  <a:pt x="2511706" y="3299201"/>
                  <a:pt x="2476982" y="3333925"/>
                </a:cubicBezTo>
                <a:cubicBezTo>
                  <a:pt x="2465407" y="3345500"/>
                  <a:pt x="2455353" y="3358828"/>
                  <a:pt x="2442258" y="3368649"/>
                </a:cubicBezTo>
                <a:cubicBezTo>
                  <a:pt x="2390308" y="3407611"/>
                  <a:pt x="2368553" y="3422358"/>
                  <a:pt x="2314936" y="3472821"/>
                </a:cubicBezTo>
                <a:cubicBezTo>
                  <a:pt x="2275203" y="3510217"/>
                  <a:pt x="2229455" y="3543168"/>
                  <a:pt x="2199189" y="3588568"/>
                </a:cubicBezTo>
                <a:cubicBezTo>
                  <a:pt x="2191473" y="3600143"/>
                  <a:pt x="2185876" y="3613455"/>
                  <a:pt x="2176040" y="3623292"/>
                </a:cubicBezTo>
                <a:cubicBezTo>
                  <a:pt x="2158571" y="3640761"/>
                  <a:pt x="2136378" y="3652897"/>
                  <a:pt x="2118167" y="3669591"/>
                </a:cubicBezTo>
                <a:cubicBezTo>
                  <a:pt x="2090012" y="3695400"/>
                  <a:pt x="2065210" y="3724707"/>
                  <a:pt x="2037144" y="3750614"/>
                </a:cubicBezTo>
                <a:cubicBezTo>
                  <a:pt x="2015002" y="3771053"/>
                  <a:pt x="1989993" y="3788217"/>
                  <a:pt x="1967696" y="3808487"/>
                </a:cubicBezTo>
                <a:cubicBezTo>
                  <a:pt x="1815762" y="3946607"/>
                  <a:pt x="2008382" y="3789453"/>
                  <a:pt x="1840374" y="3912659"/>
                </a:cubicBezTo>
                <a:cubicBezTo>
                  <a:pt x="1804900" y="3938674"/>
                  <a:pt x="1776636" y="3976353"/>
                  <a:pt x="1736202" y="3993682"/>
                </a:cubicBezTo>
                <a:cubicBezTo>
                  <a:pt x="1709194" y="4005257"/>
                  <a:pt x="1682793" y="4018364"/>
                  <a:pt x="1655179" y="4028406"/>
                </a:cubicBezTo>
                <a:cubicBezTo>
                  <a:pt x="1640229" y="4033842"/>
                  <a:pt x="1623776" y="4034395"/>
                  <a:pt x="1608881" y="4039981"/>
                </a:cubicBezTo>
                <a:cubicBezTo>
                  <a:pt x="1592725" y="4046039"/>
                  <a:pt x="1545361" y="4062054"/>
                  <a:pt x="1562582" y="4063130"/>
                </a:cubicBezTo>
                <a:cubicBezTo>
                  <a:pt x="1639693" y="4067949"/>
                  <a:pt x="1716911" y="4055413"/>
                  <a:pt x="1794076" y="4051555"/>
                </a:cubicBezTo>
                <a:cubicBezTo>
                  <a:pt x="1809509" y="4055413"/>
                  <a:pt x="1827952" y="4053192"/>
                  <a:pt x="1840374" y="4063130"/>
                </a:cubicBezTo>
                <a:cubicBezTo>
                  <a:pt x="1849901" y="4070752"/>
                  <a:pt x="1851949" y="4085653"/>
                  <a:pt x="1851949" y="4097854"/>
                </a:cubicBezTo>
                <a:cubicBezTo>
                  <a:pt x="1851949" y="4126963"/>
                  <a:pt x="1800684" y="4195418"/>
                  <a:pt x="1794076" y="4202026"/>
                </a:cubicBezTo>
                <a:cubicBezTo>
                  <a:pt x="1772543" y="4223559"/>
                  <a:pt x="1765406" y="4233723"/>
                  <a:pt x="1736202" y="4248325"/>
                </a:cubicBezTo>
                <a:cubicBezTo>
                  <a:pt x="1725289" y="4253781"/>
                  <a:pt x="1712391" y="4254444"/>
                  <a:pt x="1701478" y="4259900"/>
                </a:cubicBezTo>
                <a:cubicBezTo>
                  <a:pt x="1621545" y="4299866"/>
                  <a:pt x="1716812" y="4270534"/>
                  <a:pt x="1620455" y="4294624"/>
                </a:cubicBezTo>
                <a:cubicBezTo>
                  <a:pt x="1518260" y="4396819"/>
                  <a:pt x="1570495" y="4351805"/>
                  <a:pt x="1423686" y="4456669"/>
                </a:cubicBezTo>
                <a:cubicBezTo>
                  <a:pt x="1412366" y="4464755"/>
                  <a:pt x="1401405" y="4473598"/>
                  <a:pt x="1388962" y="4479819"/>
                </a:cubicBezTo>
                <a:cubicBezTo>
                  <a:pt x="1358096" y="4495252"/>
                  <a:pt x="1325077" y="4506974"/>
                  <a:pt x="1296364" y="4526117"/>
                </a:cubicBezTo>
                <a:cubicBezTo>
                  <a:pt x="1251488" y="4556035"/>
                  <a:pt x="1274837" y="4544868"/>
                  <a:pt x="1226916" y="4560841"/>
                </a:cubicBezTo>
                <a:cubicBezTo>
                  <a:pt x="1181312" y="4591245"/>
                  <a:pt x="1188861" y="4590611"/>
                  <a:pt x="1122744" y="4607140"/>
                </a:cubicBezTo>
                <a:lnTo>
                  <a:pt x="1030146" y="4630289"/>
                </a:lnTo>
                <a:cubicBezTo>
                  <a:pt x="1014713" y="4638006"/>
                  <a:pt x="1000217" y="4647983"/>
                  <a:pt x="983848" y="4653439"/>
                </a:cubicBezTo>
                <a:cubicBezTo>
                  <a:pt x="915509" y="4676219"/>
                  <a:pt x="877717" y="4660627"/>
                  <a:pt x="798653" y="4653439"/>
                </a:cubicBezTo>
                <a:cubicBezTo>
                  <a:pt x="748972" y="4636878"/>
                  <a:pt x="732990" y="4643053"/>
                  <a:pt x="706055" y="4607140"/>
                </a:cubicBezTo>
                <a:cubicBezTo>
                  <a:pt x="689362" y="4584882"/>
                  <a:pt x="659757" y="4537692"/>
                  <a:pt x="659757" y="4537692"/>
                </a:cubicBezTo>
                <a:cubicBezTo>
                  <a:pt x="686900" y="4456258"/>
                  <a:pt x="651573" y="4556789"/>
                  <a:pt x="694481" y="4456669"/>
                </a:cubicBezTo>
                <a:cubicBezTo>
                  <a:pt x="699287" y="4445455"/>
                  <a:pt x="701249" y="4433159"/>
                  <a:pt x="706055" y="4421945"/>
                </a:cubicBezTo>
                <a:cubicBezTo>
                  <a:pt x="712852" y="4406085"/>
                  <a:pt x="722797" y="4391667"/>
                  <a:pt x="729205" y="4375646"/>
                </a:cubicBezTo>
                <a:cubicBezTo>
                  <a:pt x="738268" y="4352990"/>
                  <a:pt x="743292" y="4328854"/>
                  <a:pt x="752354" y="4306198"/>
                </a:cubicBezTo>
                <a:cubicBezTo>
                  <a:pt x="760070" y="4286907"/>
                  <a:pt x="768933" y="4268036"/>
                  <a:pt x="775503" y="4248325"/>
                </a:cubicBezTo>
                <a:cubicBezTo>
                  <a:pt x="782921" y="4226072"/>
                  <a:pt x="787505" y="4189597"/>
                  <a:pt x="798653" y="4167302"/>
                </a:cubicBezTo>
                <a:cubicBezTo>
                  <a:pt x="804874" y="4154860"/>
                  <a:pt x="814086" y="4144153"/>
                  <a:pt x="821802" y="4132578"/>
                </a:cubicBezTo>
                <a:cubicBezTo>
                  <a:pt x="825660" y="4117145"/>
                  <a:pt x="828806" y="4101516"/>
                  <a:pt x="833377" y="4086279"/>
                </a:cubicBezTo>
                <a:cubicBezTo>
                  <a:pt x="840389" y="4062907"/>
                  <a:pt x="856526" y="4016831"/>
                  <a:pt x="856526" y="4016831"/>
                </a:cubicBezTo>
                <a:cubicBezTo>
                  <a:pt x="856513" y="4016739"/>
                  <a:pt x="847636" y="3920095"/>
                  <a:pt x="833377" y="3901084"/>
                </a:cubicBezTo>
                <a:cubicBezTo>
                  <a:pt x="802470" y="3859875"/>
                  <a:pt x="771870" y="3852398"/>
                  <a:pt x="752354" y="3808487"/>
                </a:cubicBezTo>
                <a:cubicBezTo>
                  <a:pt x="742444" y="3786189"/>
                  <a:pt x="736921" y="3762188"/>
                  <a:pt x="729205" y="3739039"/>
                </a:cubicBezTo>
                <a:lnTo>
                  <a:pt x="717630" y="3704315"/>
                </a:lnTo>
                <a:lnTo>
                  <a:pt x="682906" y="3600143"/>
                </a:lnTo>
                <a:cubicBezTo>
                  <a:pt x="679048" y="3588568"/>
                  <a:pt x="673724" y="3577383"/>
                  <a:pt x="671331" y="3565419"/>
                </a:cubicBezTo>
                <a:lnTo>
                  <a:pt x="659757" y="3507545"/>
                </a:lnTo>
                <a:cubicBezTo>
                  <a:pt x="655899" y="3453530"/>
                  <a:pt x="654162" y="3399321"/>
                  <a:pt x="648182" y="3345500"/>
                </a:cubicBezTo>
                <a:cubicBezTo>
                  <a:pt x="646425" y="3329689"/>
                  <a:pt x="640058" y="3314730"/>
                  <a:pt x="636607" y="3299201"/>
                </a:cubicBezTo>
                <a:cubicBezTo>
                  <a:pt x="632339" y="3279996"/>
                  <a:pt x="629803" y="3260413"/>
                  <a:pt x="625032" y="3241327"/>
                </a:cubicBezTo>
                <a:cubicBezTo>
                  <a:pt x="622073" y="3229491"/>
                  <a:pt x="616810" y="3218334"/>
                  <a:pt x="613458" y="3206603"/>
                </a:cubicBezTo>
                <a:cubicBezTo>
                  <a:pt x="609088" y="3191307"/>
                  <a:pt x="606253" y="3175601"/>
                  <a:pt x="601883" y="3160305"/>
                </a:cubicBezTo>
                <a:cubicBezTo>
                  <a:pt x="598531" y="3148574"/>
                  <a:pt x="593660" y="3137312"/>
                  <a:pt x="590308" y="3125581"/>
                </a:cubicBezTo>
                <a:cubicBezTo>
                  <a:pt x="585938" y="3110285"/>
                  <a:pt x="583104" y="3094578"/>
                  <a:pt x="578734" y="3079282"/>
                </a:cubicBezTo>
                <a:cubicBezTo>
                  <a:pt x="572057" y="3055912"/>
                  <a:pt x="552160" y="3002983"/>
                  <a:pt x="544010" y="2986684"/>
                </a:cubicBezTo>
                <a:cubicBezTo>
                  <a:pt x="537789" y="2974241"/>
                  <a:pt x="528577" y="2963535"/>
                  <a:pt x="520860" y="2951960"/>
                </a:cubicBezTo>
                <a:cubicBezTo>
                  <a:pt x="517002" y="2940385"/>
                  <a:pt x="515563" y="2927698"/>
                  <a:pt x="509286" y="2917236"/>
                </a:cubicBezTo>
                <a:cubicBezTo>
                  <a:pt x="500059" y="2901857"/>
                  <a:pt x="464929" y="2877696"/>
                  <a:pt x="451412" y="2870938"/>
                </a:cubicBezTo>
                <a:cubicBezTo>
                  <a:pt x="440499" y="2865482"/>
                  <a:pt x="427601" y="2864819"/>
                  <a:pt x="416688" y="2859363"/>
                </a:cubicBezTo>
                <a:cubicBezTo>
                  <a:pt x="404246" y="2853142"/>
                  <a:pt x="394676" y="2841864"/>
                  <a:pt x="381964" y="2836214"/>
                </a:cubicBezTo>
                <a:cubicBezTo>
                  <a:pt x="359666" y="2826304"/>
                  <a:pt x="312516" y="2813064"/>
                  <a:pt x="312516" y="2813064"/>
                </a:cubicBezTo>
                <a:cubicBezTo>
                  <a:pt x="304800" y="2820781"/>
                  <a:pt x="299128" y="2831334"/>
                  <a:pt x="289367" y="2836214"/>
                </a:cubicBezTo>
                <a:cubicBezTo>
                  <a:pt x="267542" y="2847127"/>
                  <a:pt x="243068" y="2851647"/>
                  <a:pt x="219919" y="2859363"/>
                </a:cubicBezTo>
                <a:lnTo>
                  <a:pt x="150470" y="2882512"/>
                </a:lnTo>
                <a:cubicBezTo>
                  <a:pt x="138895" y="2886370"/>
                  <a:pt x="125898" y="2887319"/>
                  <a:pt x="115746" y="2894087"/>
                </a:cubicBezTo>
                <a:cubicBezTo>
                  <a:pt x="70870" y="2924004"/>
                  <a:pt x="94219" y="2912837"/>
                  <a:pt x="46298" y="2928811"/>
                </a:cubicBezTo>
                <a:cubicBezTo>
                  <a:pt x="20122" y="2889547"/>
                  <a:pt x="7716" y="2909520"/>
                  <a:pt x="0" y="2905662"/>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2CF822FF-09E4-A442-9E86-B1A40B49FC58}"/>
              </a:ext>
            </a:extLst>
          </p:cNvPr>
          <p:cNvSpPr/>
          <p:nvPr/>
        </p:nvSpPr>
        <p:spPr>
          <a:xfrm>
            <a:off x="7949045" y="1600200"/>
            <a:ext cx="1385330" cy="1620982"/>
          </a:xfrm>
          <a:custGeom>
            <a:avLst/>
            <a:gdLst>
              <a:gd name="connsiteX0" fmla="*/ 0 w 1385330"/>
              <a:gd name="connsiteY0" fmla="*/ 633845 h 1620982"/>
              <a:gd name="connsiteX1" fmla="*/ 0 w 1385330"/>
              <a:gd name="connsiteY1" fmla="*/ 633845 h 1620982"/>
              <a:gd name="connsiteX2" fmla="*/ 83128 w 1385330"/>
              <a:gd name="connsiteY2" fmla="*/ 581891 h 1620982"/>
              <a:gd name="connsiteX3" fmla="*/ 145473 w 1385330"/>
              <a:gd name="connsiteY3" fmla="*/ 561109 h 1620982"/>
              <a:gd name="connsiteX4" fmla="*/ 176646 w 1385330"/>
              <a:gd name="connsiteY4" fmla="*/ 550718 h 1620982"/>
              <a:gd name="connsiteX5" fmla="*/ 238991 w 1385330"/>
              <a:gd name="connsiteY5" fmla="*/ 509155 h 1620982"/>
              <a:gd name="connsiteX6" fmla="*/ 301337 w 1385330"/>
              <a:gd name="connsiteY6" fmla="*/ 457200 h 1620982"/>
              <a:gd name="connsiteX7" fmla="*/ 332510 w 1385330"/>
              <a:gd name="connsiteY7" fmla="*/ 446809 h 1620982"/>
              <a:gd name="connsiteX8" fmla="*/ 644237 w 1385330"/>
              <a:gd name="connsiteY8" fmla="*/ 238991 h 1620982"/>
              <a:gd name="connsiteX9" fmla="*/ 737755 w 1385330"/>
              <a:gd name="connsiteY9" fmla="*/ 176645 h 1620982"/>
              <a:gd name="connsiteX10" fmla="*/ 768928 w 1385330"/>
              <a:gd name="connsiteY10" fmla="*/ 155864 h 1620982"/>
              <a:gd name="connsiteX11" fmla="*/ 831273 w 1385330"/>
              <a:gd name="connsiteY11" fmla="*/ 124691 h 1620982"/>
              <a:gd name="connsiteX12" fmla="*/ 862446 w 1385330"/>
              <a:gd name="connsiteY12" fmla="*/ 114300 h 1620982"/>
              <a:gd name="connsiteX13" fmla="*/ 893619 w 1385330"/>
              <a:gd name="connsiteY13" fmla="*/ 93518 h 1620982"/>
              <a:gd name="connsiteX14" fmla="*/ 924791 w 1385330"/>
              <a:gd name="connsiteY14" fmla="*/ 83127 h 1620982"/>
              <a:gd name="connsiteX15" fmla="*/ 955964 w 1385330"/>
              <a:gd name="connsiteY15" fmla="*/ 62345 h 1620982"/>
              <a:gd name="connsiteX16" fmla="*/ 1018310 w 1385330"/>
              <a:gd name="connsiteY16" fmla="*/ 41564 h 1620982"/>
              <a:gd name="connsiteX17" fmla="*/ 1049482 w 1385330"/>
              <a:gd name="connsiteY17" fmla="*/ 31173 h 1620982"/>
              <a:gd name="connsiteX18" fmla="*/ 1080655 w 1385330"/>
              <a:gd name="connsiteY18" fmla="*/ 20782 h 1620982"/>
              <a:gd name="connsiteX19" fmla="*/ 1205346 w 1385330"/>
              <a:gd name="connsiteY19" fmla="*/ 0 h 1620982"/>
              <a:gd name="connsiteX20" fmla="*/ 1340428 w 1385330"/>
              <a:gd name="connsiteY20" fmla="*/ 10391 h 1620982"/>
              <a:gd name="connsiteX21" fmla="*/ 1350819 w 1385330"/>
              <a:gd name="connsiteY21" fmla="*/ 41564 h 1620982"/>
              <a:gd name="connsiteX22" fmla="*/ 1361210 w 1385330"/>
              <a:gd name="connsiteY22" fmla="*/ 103909 h 1620982"/>
              <a:gd name="connsiteX23" fmla="*/ 1381991 w 1385330"/>
              <a:gd name="connsiteY23" fmla="*/ 426027 h 1620982"/>
              <a:gd name="connsiteX24" fmla="*/ 1361210 w 1385330"/>
              <a:gd name="connsiteY24" fmla="*/ 716973 h 1620982"/>
              <a:gd name="connsiteX25" fmla="*/ 1350819 w 1385330"/>
              <a:gd name="connsiteY25" fmla="*/ 758536 h 1620982"/>
              <a:gd name="connsiteX26" fmla="*/ 1309255 w 1385330"/>
              <a:gd name="connsiteY26" fmla="*/ 820882 h 1620982"/>
              <a:gd name="connsiteX27" fmla="*/ 1267691 w 1385330"/>
              <a:gd name="connsiteY27" fmla="*/ 883227 h 1620982"/>
              <a:gd name="connsiteX28" fmla="*/ 1226128 w 1385330"/>
              <a:gd name="connsiteY28" fmla="*/ 945573 h 1620982"/>
              <a:gd name="connsiteX29" fmla="*/ 1174173 w 1385330"/>
              <a:gd name="connsiteY29" fmla="*/ 997527 h 1620982"/>
              <a:gd name="connsiteX30" fmla="*/ 1101437 w 1385330"/>
              <a:gd name="connsiteY30" fmla="*/ 1091045 h 1620982"/>
              <a:gd name="connsiteX31" fmla="*/ 1070264 w 1385330"/>
              <a:gd name="connsiteY31" fmla="*/ 1111827 h 1620982"/>
              <a:gd name="connsiteX32" fmla="*/ 1049482 w 1385330"/>
              <a:gd name="connsiteY32" fmla="*/ 1143000 h 1620982"/>
              <a:gd name="connsiteX33" fmla="*/ 955964 w 1385330"/>
              <a:gd name="connsiteY33" fmla="*/ 1226127 h 1620982"/>
              <a:gd name="connsiteX34" fmla="*/ 904010 w 1385330"/>
              <a:gd name="connsiteY34" fmla="*/ 1288473 h 1620982"/>
              <a:gd name="connsiteX35" fmla="*/ 883228 w 1385330"/>
              <a:gd name="connsiteY35" fmla="*/ 1319645 h 1620982"/>
              <a:gd name="connsiteX36" fmla="*/ 820882 w 1385330"/>
              <a:gd name="connsiteY36" fmla="*/ 1381991 h 1620982"/>
              <a:gd name="connsiteX37" fmla="*/ 800100 w 1385330"/>
              <a:gd name="connsiteY37" fmla="*/ 1413164 h 1620982"/>
              <a:gd name="connsiteX38" fmla="*/ 748146 w 1385330"/>
              <a:gd name="connsiteY38" fmla="*/ 1444336 h 1620982"/>
              <a:gd name="connsiteX39" fmla="*/ 685800 w 1385330"/>
              <a:gd name="connsiteY39" fmla="*/ 1485900 h 1620982"/>
              <a:gd name="connsiteX40" fmla="*/ 654628 w 1385330"/>
              <a:gd name="connsiteY40" fmla="*/ 1506682 h 1620982"/>
              <a:gd name="connsiteX41" fmla="*/ 623455 w 1385330"/>
              <a:gd name="connsiteY41" fmla="*/ 1517073 h 1620982"/>
              <a:gd name="connsiteX42" fmla="*/ 592282 w 1385330"/>
              <a:gd name="connsiteY42" fmla="*/ 1537855 h 1620982"/>
              <a:gd name="connsiteX43" fmla="*/ 519546 w 1385330"/>
              <a:gd name="connsiteY43" fmla="*/ 1558636 h 1620982"/>
              <a:gd name="connsiteX44" fmla="*/ 477982 w 1385330"/>
              <a:gd name="connsiteY44" fmla="*/ 1579418 h 1620982"/>
              <a:gd name="connsiteX45" fmla="*/ 446810 w 1385330"/>
              <a:gd name="connsiteY45" fmla="*/ 1589809 h 1620982"/>
              <a:gd name="connsiteX46" fmla="*/ 415637 w 1385330"/>
              <a:gd name="connsiteY46" fmla="*/ 1610591 h 1620982"/>
              <a:gd name="connsiteX47" fmla="*/ 363682 w 1385330"/>
              <a:gd name="connsiteY47" fmla="*/ 1620982 h 1620982"/>
              <a:gd name="connsiteX48" fmla="*/ 228600 w 1385330"/>
              <a:gd name="connsiteY48" fmla="*/ 1579418 h 1620982"/>
              <a:gd name="connsiteX49" fmla="*/ 166255 w 1385330"/>
              <a:gd name="connsiteY49" fmla="*/ 1537855 h 1620982"/>
              <a:gd name="connsiteX50" fmla="*/ 145473 w 1385330"/>
              <a:gd name="connsiteY50" fmla="*/ 1506682 h 1620982"/>
              <a:gd name="connsiteX51" fmla="*/ 114300 w 1385330"/>
              <a:gd name="connsiteY51" fmla="*/ 1475509 h 1620982"/>
              <a:gd name="connsiteX52" fmla="*/ 103910 w 1385330"/>
              <a:gd name="connsiteY52" fmla="*/ 1444336 h 1620982"/>
              <a:gd name="connsiteX53" fmla="*/ 83128 w 1385330"/>
              <a:gd name="connsiteY53" fmla="*/ 1413164 h 1620982"/>
              <a:gd name="connsiteX54" fmla="*/ 72737 w 1385330"/>
              <a:gd name="connsiteY54" fmla="*/ 1381991 h 1620982"/>
              <a:gd name="connsiteX55" fmla="*/ 51955 w 1385330"/>
              <a:gd name="connsiteY55" fmla="*/ 1298864 h 1620982"/>
              <a:gd name="connsiteX56" fmla="*/ 20782 w 1385330"/>
              <a:gd name="connsiteY56" fmla="*/ 1194955 h 1620982"/>
              <a:gd name="connsiteX57" fmla="*/ 31173 w 1385330"/>
              <a:gd name="connsiteY57" fmla="*/ 1059873 h 1620982"/>
              <a:gd name="connsiteX58" fmla="*/ 41564 w 1385330"/>
              <a:gd name="connsiteY58" fmla="*/ 1028700 h 1620982"/>
              <a:gd name="connsiteX59" fmla="*/ 51955 w 1385330"/>
              <a:gd name="connsiteY59" fmla="*/ 976745 h 1620982"/>
              <a:gd name="connsiteX60" fmla="*/ 62346 w 1385330"/>
              <a:gd name="connsiteY60" fmla="*/ 945573 h 1620982"/>
              <a:gd name="connsiteX61" fmla="*/ 72737 w 1385330"/>
              <a:gd name="connsiteY61" fmla="*/ 904009 h 1620982"/>
              <a:gd name="connsiteX62" fmla="*/ 103910 w 1385330"/>
              <a:gd name="connsiteY62" fmla="*/ 789709 h 1620982"/>
              <a:gd name="connsiteX63" fmla="*/ 124691 w 1385330"/>
              <a:gd name="connsiteY63" fmla="*/ 727364 h 1620982"/>
              <a:gd name="connsiteX64" fmla="*/ 145473 w 1385330"/>
              <a:gd name="connsiteY64" fmla="*/ 696191 h 1620982"/>
              <a:gd name="connsiteX65" fmla="*/ 187037 w 1385330"/>
              <a:gd name="connsiteY65" fmla="*/ 602673 h 1620982"/>
              <a:gd name="connsiteX66" fmla="*/ 197428 w 1385330"/>
              <a:gd name="connsiteY66" fmla="*/ 571500 h 1620982"/>
              <a:gd name="connsiteX67" fmla="*/ 218210 w 1385330"/>
              <a:gd name="connsiteY67" fmla="*/ 540327 h 1620982"/>
              <a:gd name="connsiteX68" fmla="*/ 218210 w 1385330"/>
              <a:gd name="connsiteY68" fmla="*/ 457200 h 1620982"/>
              <a:gd name="connsiteX69" fmla="*/ 654628 w 1385330"/>
              <a:gd name="connsiteY69" fmla="*/ 467591 h 1620982"/>
              <a:gd name="connsiteX70" fmla="*/ 1111828 w 1385330"/>
              <a:gd name="connsiteY70" fmla="*/ 10391 h 1620982"/>
              <a:gd name="connsiteX71" fmla="*/ 1111828 w 1385330"/>
              <a:gd name="connsiteY71" fmla="*/ 10391 h 1620982"/>
              <a:gd name="connsiteX72" fmla="*/ 1111828 w 1385330"/>
              <a:gd name="connsiteY72" fmla="*/ 10391 h 162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85330" h="1620982">
                <a:moveTo>
                  <a:pt x="0" y="633845"/>
                </a:moveTo>
                <a:lnTo>
                  <a:pt x="0" y="633845"/>
                </a:lnTo>
                <a:cubicBezTo>
                  <a:pt x="27709" y="616527"/>
                  <a:pt x="53902" y="596504"/>
                  <a:pt x="83128" y="581891"/>
                </a:cubicBezTo>
                <a:cubicBezTo>
                  <a:pt x="102721" y="572094"/>
                  <a:pt x="124691" y="568036"/>
                  <a:pt x="145473" y="561109"/>
                </a:cubicBezTo>
                <a:cubicBezTo>
                  <a:pt x="155864" y="557645"/>
                  <a:pt x="167532" y="556794"/>
                  <a:pt x="176646" y="550718"/>
                </a:cubicBezTo>
                <a:cubicBezTo>
                  <a:pt x="197428" y="536864"/>
                  <a:pt x="221330" y="526816"/>
                  <a:pt x="238991" y="509155"/>
                </a:cubicBezTo>
                <a:cubicBezTo>
                  <a:pt x="261972" y="486174"/>
                  <a:pt x="272404" y="471667"/>
                  <a:pt x="301337" y="457200"/>
                </a:cubicBezTo>
                <a:cubicBezTo>
                  <a:pt x="311134" y="452302"/>
                  <a:pt x="322119" y="450273"/>
                  <a:pt x="332510" y="446809"/>
                </a:cubicBezTo>
                <a:lnTo>
                  <a:pt x="644237" y="238991"/>
                </a:lnTo>
                <a:lnTo>
                  <a:pt x="737755" y="176645"/>
                </a:lnTo>
                <a:cubicBezTo>
                  <a:pt x="748146" y="169718"/>
                  <a:pt x="757081" y="159813"/>
                  <a:pt x="768928" y="155864"/>
                </a:cubicBezTo>
                <a:cubicBezTo>
                  <a:pt x="847282" y="129745"/>
                  <a:pt x="750698" y="164979"/>
                  <a:pt x="831273" y="124691"/>
                </a:cubicBezTo>
                <a:cubicBezTo>
                  <a:pt x="841070" y="119793"/>
                  <a:pt x="852649" y="119198"/>
                  <a:pt x="862446" y="114300"/>
                </a:cubicBezTo>
                <a:cubicBezTo>
                  <a:pt x="873616" y="108715"/>
                  <a:pt x="882449" y="99103"/>
                  <a:pt x="893619" y="93518"/>
                </a:cubicBezTo>
                <a:cubicBezTo>
                  <a:pt x="903415" y="88620"/>
                  <a:pt x="914995" y="88025"/>
                  <a:pt x="924791" y="83127"/>
                </a:cubicBezTo>
                <a:cubicBezTo>
                  <a:pt x="935961" y="77542"/>
                  <a:pt x="944552" y="67417"/>
                  <a:pt x="955964" y="62345"/>
                </a:cubicBezTo>
                <a:cubicBezTo>
                  <a:pt x="975982" y="53448"/>
                  <a:pt x="997528" y="48491"/>
                  <a:pt x="1018310" y="41564"/>
                </a:cubicBezTo>
                <a:lnTo>
                  <a:pt x="1049482" y="31173"/>
                </a:lnTo>
                <a:cubicBezTo>
                  <a:pt x="1059873" y="27709"/>
                  <a:pt x="1069787" y="22141"/>
                  <a:pt x="1080655" y="20782"/>
                </a:cubicBezTo>
                <a:cubicBezTo>
                  <a:pt x="1177953" y="8620"/>
                  <a:pt x="1136691" y="17164"/>
                  <a:pt x="1205346" y="0"/>
                </a:cubicBezTo>
                <a:cubicBezTo>
                  <a:pt x="1250373" y="3464"/>
                  <a:pt x="1297005" y="-2016"/>
                  <a:pt x="1340428" y="10391"/>
                </a:cubicBezTo>
                <a:cubicBezTo>
                  <a:pt x="1350960" y="13400"/>
                  <a:pt x="1348443" y="30872"/>
                  <a:pt x="1350819" y="41564"/>
                </a:cubicBezTo>
                <a:cubicBezTo>
                  <a:pt x="1355389" y="62131"/>
                  <a:pt x="1357746" y="83127"/>
                  <a:pt x="1361210" y="103909"/>
                </a:cubicBezTo>
                <a:cubicBezTo>
                  <a:pt x="1364885" y="155360"/>
                  <a:pt x="1381991" y="386309"/>
                  <a:pt x="1381991" y="426027"/>
                </a:cubicBezTo>
                <a:cubicBezTo>
                  <a:pt x="1381991" y="808298"/>
                  <a:pt x="1397633" y="589487"/>
                  <a:pt x="1361210" y="716973"/>
                </a:cubicBezTo>
                <a:cubicBezTo>
                  <a:pt x="1357287" y="730704"/>
                  <a:pt x="1357206" y="745763"/>
                  <a:pt x="1350819" y="758536"/>
                </a:cubicBezTo>
                <a:cubicBezTo>
                  <a:pt x="1339649" y="780876"/>
                  <a:pt x="1317153" y="797187"/>
                  <a:pt x="1309255" y="820882"/>
                </a:cubicBezTo>
                <a:cubicBezTo>
                  <a:pt x="1294217" y="865996"/>
                  <a:pt x="1306609" y="844310"/>
                  <a:pt x="1267691" y="883227"/>
                </a:cubicBezTo>
                <a:cubicBezTo>
                  <a:pt x="1249430" y="938009"/>
                  <a:pt x="1269368" y="893684"/>
                  <a:pt x="1226128" y="945573"/>
                </a:cubicBezTo>
                <a:cubicBezTo>
                  <a:pt x="1182835" y="997525"/>
                  <a:pt x="1231321" y="959428"/>
                  <a:pt x="1174173" y="997527"/>
                </a:cubicBezTo>
                <a:cubicBezTo>
                  <a:pt x="1145206" y="1040978"/>
                  <a:pt x="1138065" y="1060522"/>
                  <a:pt x="1101437" y="1091045"/>
                </a:cubicBezTo>
                <a:cubicBezTo>
                  <a:pt x="1091843" y="1099040"/>
                  <a:pt x="1080655" y="1104900"/>
                  <a:pt x="1070264" y="1111827"/>
                </a:cubicBezTo>
                <a:cubicBezTo>
                  <a:pt x="1063337" y="1122218"/>
                  <a:pt x="1058313" y="1134169"/>
                  <a:pt x="1049482" y="1143000"/>
                </a:cubicBezTo>
                <a:cubicBezTo>
                  <a:pt x="987017" y="1205466"/>
                  <a:pt x="1043236" y="1095219"/>
                  <a:pt x="955964" y="1226127"/>
                </a:cubicBezTo>
                <a:cubicBezTo>
                  <a:pt x="904370" y="1303519"/>
                  <a:pt x="970677" y="1208472"/>
                  <a:pt x="904010" y="1288473"/>
                </a:cubicBezTo>
                <a:cubicBezTo>
                  <a:pt x="896015" y="1298067"/>
                  <a:pt x="891525" y="1310311"/>
                  <a:pt x="883228" y="1319645"/>
                </a:cubicBezTo>
                <a:cubicBezTo>
                  <a:pt x="863702" y="1341611"/>
                  <a:pt x="837185" y="1357537"/>
                  <a:pt x="820882" y="1381991"/>
                </a:cubicBezTo>
                <a:cubicBezTo>
                  <a:pt x="813955" y="1392382"/>
                  <a:pt x="809582" y="1405037"/>
                  <a:pt x="800100" y="1413164"/>
                </a:cubicBezTo>
                <a:cubicBezTo>
                  <a:pt x="784766" y="1426307"/>
                  <a:pt x="765185" y="1433493"/>
                  <a:pt x="748146" y="1444336"/>
                </a:cubicBezTo>
                <a:cubicBezTo>
                  <a:pt x="727074" y="1457745"/>
                  <a:pt x="706582" y="1472045"/>
                  <a:pt x="685800" y="1485900"/>
                </a:cubicBezTo>
                <a:cubicBezTo>
                  <a:pt x="675409" y="1492827"/>
                  <a:pt x="666475" y="1502733"/>
                  <a:pt x="654628" y="1506682"/>
                </a:cubicBezTo>
                <a:cubicBezTo>
                  <a:pt x="644237" y="1510146"/>
                  <a:pt x="633252" y="1512175"/>
                  <a:pt x="623455" y="1517073"/>
                </a:cubicBezTo>
                <a:cubicBezTo>
                  <a:pt x="612285" y="1522658"/>
                  <a:pt x="603452" y="1532270"/>
                  <a:pt x="592282" y="1537855"/>
                </a:cubicBezTo>
                <a:cubicBezTo>
                  <a:pt x="567169" y="1550411"/>
                  <a:pt x="546170" y="1548652"/>
                  <a:pt x="519546" y="1558636"/>
                </a:cubicBezTo>
                <a:cubicBezTo>
                  <a:pt x="505042" y="1564075"/>
                  <a:pt x="492220" y="1573316"/>
                  <a:pt x="477982" y="1579418"/>
                </a:cubicBezTo>
                <a:cubicBezTo>
                  <a:pt x="467915" y="1583733"/>
                  <a:pt x="456606" y="1584911"/>
                  <a:pt x="446810" y="1589809"/>
                </a:cubicBezTo>
                <a:cubicBezTo>
                  <a:pt x="435640" y="1595394"/>
                  <a:pt x="427330" y="1606206"/>
                  <a:pt x="415637" y="1610591"/>
                </a:cubicBezTo>
                <a:cubicBezTo>
                  <a:pt x="399100" y="1616792"/>
                  <a:pt x="381000" y="1617518"/>
                  <a:pt x="363682" y="1620982"/>
                </a:cubicBezTo>
                <a:cubicBezTo>
                  <a:pt x="201824" y="1604796"/>
                  <a:pt x="302678" y="1637034"/>
                  <a:pt x="228600" y="1579418"/>
                </a:cubicBezTo>
                <a:cubicBezTo>
                  <a:pt x="208885" y="1564084"/>
                  <a:pt x="166255" y="1537855"/>
                  <a:pt x="166255" y="1537855"/>
                </a:cubicBezTo>
                <a:cubicBezTo>
                  <a:pt x="159328" y="1527464"/>
                  <a:pt x="153468" y="1516276"/>
                  <a:pt x="145473" y="1506682"/>
                </a:cubicBezTo>
                <a:cubicBezTo>
                  <a:pt x="136065" y="1495393"/>
                  <a:pt x="122451" y="1487736"/>
                  <a:pt x="114300" y="1475509"/>
                </a:cubicBezTo>
                <a:cubicBezTo>
                  <a:pt x="108224" y="1466396"/>
                  <a:pt x="108808" y="1454133"/>
                  <a:pt x="103910" y="1444336"/>
                </a:cubicBezTo>
                <a:cubicBezTo>
                  <a:pt x="98325" y="1433166"/>
                  <a:pt x="90055" y="1423555"/>
                  <a:pt x="83128" y="1413164"/>
                </a:cubicBezTo>
                <a:cubicBezTo>
                  <a:pt x="79664" y="1402773"/>
                  <a:pt x="75619" y="1392558"/>
                  <a:pt x="72737" y="1381991"/>
                </a:cubicBezTo>
                <a:cubicBezTo>
                  <a:pt x="65222" y="1354436"/>
                  <a:pt x="60987" y="1325960"/>
                  <a:pt x="51955" y="1298864"/>
                </a:cubicBezTo>
                <a:cubicBezTo>
                  <a:pt x="26657" y="1222970"/>
                  <a:pt x="36486" y="1257770"/>
                  <a:pt x="20782" y="1194955"/>
                </a:cubicBezTo>
                <a:cubicBezTo>
                  <a:pt x="24246" y="1149928"/>
                  <a:pt x="25572" y="1104685"/>
                  <a:pt x="31173" y="1059873"/>
                </a:cubicBezTo>
                <a:cubicBezTo>
                  <a:pt x="32532" y="1049005"/>
                  <a:pt x="38907" y="1039326"/>
                  <a:pt x="41564" y="1028700"/>
                </a:cubicBezTo>
                <a:cubicBezTo>
                  <a:pt x="45847" y="1011566"/>
                  <a:pt x="47671" y="993879"/>
                  <a:pt x="51955" y="976745"/>
                </a:cubicBezTo>
                <a:cubicBezTo>
                  <a:pt x="54611" y="966119"/>
                  <a:pt x="59337" y="956104"/>
                  <a:pt x="62346" y="945573"/>
                </a:cubicBezTo>
                <a:cubicBezTo>
                  <a:pt x="66269" y="931841"/>
                  <a:pt x="69639" y="917950"/>
                  <a:pt x="72737" y="904009"/>
                </a:cubicBezTo>
                <a:cubicBezTo>
                  <a:pt x="92321" y="815880"/>
                  <a:pt x="71469" y="887035"/>
                  <a:pt x="103910" y="789709"/>
                </a:cubicBezTo>
                <a:cubicBezTo>
                  <a:pt x="103912" y="789704"/>
                  <a:pt x="124687" y="727369"/>
                  <a:pt x="124691" y="727364"/>
                </a:cubicBezTo>
                <a:cubicBezTo>
                  <a:pt x="131618" y="716973"/>
                  <a:pt x="140401" y="707603"/>
                  <a:pt x="145473" y="696191"/>
                </a:cubicBezTo>
                <a:cubicBezTo>
                  <a:pt x="194934" y="584905"/>
                  <a:pt x="140006" y="673218"/>
                  <a:pt x="187037" y="602673"/>
                </a:cubicBezTo>
                <a:cubicBezTo>
                  <a:pt x="190501" y="592282"/>
                  <a:pt x="192530" y="581297"/>
                  <a:pt x="197428" y="571500"/>
                </a:cubicBezTo>
                <a:cubicBezTo>
                  <a:pt x="203013" y="560330"/>
                  <a:pt x="215976" y="552614"/>
                  <a:pt x="218210" y="540327"/>
                </a:cubicBezTo>
                <a:cubicBezTo>
                  <a:pt x="223167" y="513065"/>
                  <a:pt x="218210" y="484909"/>
                  <a:pt x="218210" y="457200"/>
                </a:cubicBezTo>
                <a:lnTo>
                  <a:pt x="654628" y="467591"/>
                </a:lnTo>
                <a:lnTo>
                  <a:pt x="1111828" y="10391"/>
                </a:lnTo>
                <a:lnTo>
                  <a:pt x="1111828" y="10391"/>
                </a:lnTo>
                <a:lnTo>
                  <a:pt x="1111828" y="10391"/>
                </a:lnTo>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DD92CBC0-FE78-7449-BC01-20A5E9F67183}"/>
              </a:ext>
            </a:extLst>
          </p:cNvPr>
          <p:cNvSpPr/>
          <p:nvPr/>
        </p:nvSpPr>
        <p:spPr>
          <a:xfrm>
            <a:off x="8301145" y="1620982"/>
            <a:ext cx="832464" cy="633845"/>
          </a:xfrm>
          <a:custGeom>
            <a:avLst/>
            <a:gdLst>
              <a:gd name="connsiteX0" fmla="*/ 832464 w 832464"/>
              <a:gd name="connsiteY0" fmla="*/ 0 h 633845"/>
              <a:gd name="connsiteX1" fmla="*/ 832464 w 832464"/>
              <a:gd name="connsiteY1" fmla="*/ 0 h 633845"/>
              <a:gd name="connsiteX2" fmla="*/ 749337 w 832464"/>
              <a:gd name="connsiteY2" fmla="*/ 31173 h 633845"/>
              <a:gd name="connsiteX3" fmla="*/ 686991 w 832464"/>
              <a:gd name="connsiteY3" fmla="*/ 51954 h 633845"/>
              <a:gd name="connsiteX4" fmla="*/ 655819 w 832464"/>
              <a:gd name="connsiteY4" fmla="*/ 72736 h 633845"/>
              <a:gd name="connsiteX5" fmla="*/ 593473 w 832464"/>
              <a:gd name="connsiteY5" fmla="*/ 93518 h 633845"/>
              <a:gd name="connsiteX6" fmla="*/ 531128 w 832464"/>
              <a:gd name="connsiteY6" fmla="*/ 124691 h 633845"/>
              <a:gd name="connsiteX7" fmla="*/ 468782 w 832464"/>
              <a:gd name="connsiteY7" fmla="*/ 155863 h 633845"/>
              <a:gd name="connsiteX8" fmla="*/ 406437 w 832464"/>
              <a:gd name="connsiteY8" fmla="*/ 197427 h 633845"/>
              <a:gd name="connsiteX9" fmla="*/ 375264 w 832464"/>
              <a:gd name="connsiteY9" fmla="*/ 218209 h 633845"/>
              <a:gd name="connsiteX10" fmla="*/ 344091 w 832464"/>
              <a:gd name="connsiteY10" fmla="*/ 228600 h 633845"/>
              <a:gd name="connsiteX11" fmla="*/ 281746 w 832464"/>
              <a:gd name="connsiteY11" fmla="*/ 259773 h 633845"/>
              <a:gd name="connsiteX12" fmla="*/ 250573 w 832464"/>
              <a:gd name="connsiteY12" fmla="*/ 280554 h 633845"/>
              <a:gd name="connsiteX13" fmla="*/ 177837 w 832464"/>
              <a:gd name="connsiteY13" fmla="*/ 301336 h 633845"/>
              <a:gd name="connsiteX14" fmla="*/ 146664 w 832464"/>
              <a:gd name="connsiteY14" fmla="*/ 311727 h 633845"/>
              <a:gd name="connsiteX15" fmla="*/ 84319 w 832464"/>
              <a:gd name="connsiteY15" fmla="*/ 353291 h 633845"/>
              <a:gd name="connsiteX16" fmla="*/ 53146 w 832464"/>
              <a:gd name="connsiteY16" fmla="*/ 374073 h 633845"/>
              <a:gd name="connsiteX17" fmla="*/ 32364 w 832464"/>
              <a:gd name="connsiteY17" fmla="*/ 405245 h 633845"/>
              <a:gd name="connsiteX18" fmla="*/ 1191 w 832464"/>
              <a:gd name="connsiteY18" fmla="*/ 426027 h 633845"/>
              <a:gd name="connsiteX19" fmla="*/ 11582 w 832464"/>
              <a:gd name="connsiteY19" fmla="*/ 477982 h 633845"/>
              <a:gd name="connsiteX20" fmla="*/ 32364 w 832464"/>
              <a:gd name="connsiteY20" fmla="*/ 561109 h 633845"/>
              <a:gd name="connsiteX21" fmla="*/ 42755 w 832464"/>
              <a:gd name="connsiteY21" fmla="*/ 592282 h 633845"/>
              <a:gd name="connsiteX22" fmla="*/ 73928 w 832464"/>
              <a:gd name="connsiteY22" fmla="*/ 613063 h 633845"/>
              <a:gd name="connsiteX23" fmla="*/ 136273 w 832464"/>
              <a:gd name="connsiteY23" fmla="*/ 633845 h 633845"/>
              <a:gd name="connsiteX24" fmla="*/ 281746 w 832464"/>
              <a:gd name="connsiteY24" fmla="*/ 623454 h 633845"/>
              <a:gd name="connsiteX25" fmla="*/ 344091 w 832464"/>
              <a:gd name="connsiteY25" fmla="*/ 602673 h 633845"/>
              <a:gd name="connsiteX26" fmla="*/ 375264 w 832464"/>
              <a:gd name="connsiteY26" fmla="*/ 592282 h 633845"/>
              <a:gd name="connsiteX27" fmla="*/ 437610 w 832464"/>
              <a:gd name="connsiteY27" fmla="*/ 561109 h 633845"/>
              <a:gd name="connsiteX28" fmla="*/ 499955 w 832464"/>
              <a:gd name="connsiteY28" fmla="*/ 509154 h 633845"/>
              <a:gd name="connsiteX29" fmla="*/ 531128 w 832464"/>
              <a:gd name="connsiteY29" fmla="*/ 488373 h 633845"/>
              <a:gd name="connsiteX30" fmla="*/ 593473 w 832464"/>
              <a:gd name="connsiteY30" fmla="*/ 426027 h 633845"/>
              <a:gd name="connsiteX31" fmla="*/ 624646 w 832464"/>
              <a:gd name="connsiteY31" fmla="*/ 405245 h 633845"/>
              <a:gd name="connsiteX32" fmla="*/ 697382 w 832464"/>
              <a:gd name="connsiteY32" fmla="*/ 311727 h 633845"/>
              <a:gd name="connsiteX33" fmla="*/ 728555 w 832464"/>
              <a:gd name="connsiteY33" fmla="*/ 249382 h 633845"/>
              <a:gd name="connsiteX34" fmla="*/ 749337 w 832464"/>
              <a:gd name="connsiteY34" fmla="*/ 218209 h 633845"/>
              <a:gd name="connsiteX35" fmla="*/ 770119 w 832464"/>
              <a:gd name="connsiteY35" fmla="*/ 155863 h 633845"/>
              <a:gd name="connsiteX36" fmla="*/ 759728 w 832464"/>
              <a:gd name="connsiteY36" fmla="*/ 103909 h 633845"/>
              <a:gd name="connsiteX37" fmla="*/ 749337 w 832464"/>
              <a:gd name="connsiteY37" fmla="*/ 31173 h 633845"/>
              <a:gd name="connsiteX38" fmla="*/ 676600 w 832464"/>
              <a:gd name="connsiteY38" fmla="*/ 10391 h 633845"/>
              <a:gd name="connsiteX39" fmla="*/ 676600 w 832464"/>
              <a:gd name="connsiteY39" fmla="*/ 10391 h 633845"/>
              <a:gd name="connsiteX40" fmla="*/ 697382 w 832464"/>
              <a:gd name="connsiteY40" fmla="*/ 51954 h 633845"/>
              <a:gd name="connsiteX41" fmla="*/ 822073 w 832464"/>
              <a:gd name="connsiteY41" fmla="*/ 124691 h 63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32464" h="633845">
                <a:moveTo>
                  <a:pt x="832464" y="0"/>
                </a:moveTo>
                <a:lnTo>
                  <a:pt x="832464" y="0"/>
                </a:lnTo>
                <a:lnTo>
                  <a:pt x="749337" y="31173"/>
                </a:lnTo>
                <a:cubicBezTo>
                  <a:pt x="728707" y="38541"/>
                  <a:pt x="686991" y="51954"/>
                  <a:pt x="686991" y="51954"/>
                </a:cubicBezTo>
                <a:cubicBezTo>
                  <a:pt x="676600" y="58881"/>
                  <a:pt x="667231" y="67664"/>
                  <a:pt x="655819" y="72736"/>
                </a:cubicBezTo>
                <a:cubicBezTo>
                  <a:pt x="635801" y="81633"/>
                  <a:pt x="611700" y="81367"/>
                  <a:pt x="593473" y="93518"/>
                </a:cubicBezTo>
                <a:cubicBezTo>
                  <a:pt x="504134" y="153077"/>
                  <a:pt x="617168" y="81670"/>
                  <a:pt x="531128" y="124691"/>
                </a:cubicBezTo>
                <a:cubicBezTo>
                  <a:pt x="450567" y="164972"/>
                  <a:pt x="547126" y="129751"/>
                  <a:pt x="468782" y="155863"/>
                </a:cubicBezTo>
                <a:lnTo>
                  <a:pt x="406437" y="197427"/>
                </a:lnTo>
                <a:cubicBezTo>
                  <a:pt x="396046" y="204354"/>
                  <a:pt x="387112" y="214260"/>
                  <a:pt x="375264" y="218209"/>
                </a:cubicBezTo>
                <a:lnTo>
                  <a:pt x="344091" y="228600"/>
                </a:lnTo>
                <a:cubicBezTo>
                  <a:pt x="254772" y="288148"/>
                  <a:pt x="367773" y="216761"/>
                  <a:pt x="281746" y="259773"/>
                </a:cubicBezTo>
                <a:cubicBezTo>
                  <a:pt x="270576" y="265358"/>
                  <a:pt x="261743" y="274969"/>
                  <a:pt x="250573" y="280554"/>
                </a:cubicBezTo>
                <a:cubicBezTo>
                  <a:pt x="233963" y="288859"/>
                  <a:pt x="193374" y="296897"/>
                  <a:pt x="177837" y="301336"/>
                </a:cubicBezTo>
                <a:cubicBezTo>
                  <a:pt x="167305" y="304345"/>
                  <a:pt x="156239" y="306408"/>
                  <a:pt x="146664" y="311727"/>
                </a:cubicBezTo>
                <a:cubicBezTo>
                  <a:pt x="124831" y="323857"/>
                  <a:pt x="105101" y="339436"/>
                  <a:pt x="84319" y="353291"/>
                </a:cubicBezTo>
                <a:lnTo>
                  <a:pt x="53146" y="374073"/>
                </a:lnTo>
                <a:cubicBezTo>
                  <a:pt x="46219" y="384464"/>
                  <a:pt x="41195" y="396415"/>
                  <a:pt x="32364" y="405245"/>
                </a:cubicBezTo>
                <a:cubicBezTo>
                  <a:pt x="23533" y="414076"/>
                  <a:pt x="4622" y="414019"/>
                  <a:pt x="1191" y="426027"/>
                </a:cubicBezTo>
                <a:cubicBezTo>
                  <a:pt x="-3661" y="443009"/>
                  <a:pt x="7611" y="460773"/>
                  <a:pt x="11582" y="477982"/>
                </a:cubicBezTo>
                <a:cubicBezTo>
                  <a:pt x="18004" y="505812"/>
                  <a:pt x="23332" y="534013"/>
                  <a:pt x="32364" y="561109"/>
                </a:cubicBezTo>
                <a:cubicBezTo>
                  <a:pt x="35828" y="571500"/>
                  <a:pt x="35913" y="583729"/>
                  <a:pt x="42755" y="592282"/>
                </a:cubicBezTo>
                <a:cubicBezTo>
                  <a:pt x="50556" y="602034"/>
                  <a:pt x="62516" y="607991"/>
                  <a:pt x="73928" y="613063"/>
                </a:cubicBezTo>
                <a:cubicBezTo>
                  <a:pt x="93946" y="621960"/>
                  <a:pt x="136273" y="633845"/>
                  <a:pt x="136273" y="633845"/>
                </a:cubicBezTo>
                <a:cubicBezTo>
                  <a:pt x="184764" y="630381"/>
                  <a:pt x="233669" y="630665"/>
                  <a:pt x="281746" y="623454"/>
                </a:cubicBezTo>
                <a:cubicBezTo>
                  <a:pt x="303409" y="620205"/>
                  <a:pt x="323309" y="609600"/>
                  <a:pt x="344091" y="602673"/>
                </a:cubicBezTo>
                <a:cubicBezTo>
                  <a:pt x="354482" y="599209"/>
                  <a:pt x="366150" y="598358"/>
                  <a:pt x="375264" y="592282"/>
                </a:cubicBezTo>
                <a:cubicBezTo>
                  <a:pt x="415551" y="565424"/>
                  <a:pt x="394589" y="575449"/>
                  <a:pt x="437610" y="561109"/>
                </a:cubicBezTo>
                <a:cubicBezTo>
                  <a:pt x="515015" y="509504"/>
                  <a:pt x="419935" y="575836"/>
                  <a:pt x="499955" y="509154"/>
                </a:cubicBezTo>
                <a:cubicBezTo>
                  <a:pt x="509549" y="501159"/>
                  <a:pt x="521794" y="496670"/>
                  <a:pt x="531128" y="488373"/>
                </a:cubicBezTo>
                <a:cubicBezTo>
                  <a:pt x="553094" y="468847"/>
                  <a:pt x="569019" y="442330"/>
                  <a:pt x="593473" y="426027"/>
                </a:cubicBezTo>
                <a:cubicBezTo>
                  <a:pt x="603864" y="419100"/>
                  <a:pt x="615052" y="413240"/>
                  <a:pt x="624646" y="405245"/>
                </a:cubicBezTo>
                <a:cubicBezTo>
                  <a:pt x="661274" y="374722"/>
                  <a:pt x="668415" y="355179"/>
                  <a:pt x="697382" y="311727"/>
                </a:cubicBezTo>
                <a:cubicBezTo>
                  <a:pt x="756944" y="222382"/>
                  <a:pt x="685532" y="335427"/>
                  <a:pt x="728555" y="249382"/>
                </a:cubicBezTo>
                <a:cubicBezTo>
                  <a:pt x="734140" y="238212"/>
                  <a:pt x="744265" y="229621"/>
                  <a:pt x="749337" y="218209"/>
                </a:cubicBezTo>
                <a:cubicBezTo>
                  <a:pt x="758234" y="198191"/>
                  <a:pt x="770119" y="155863"/>
                  <a:pt x="770119" y="155863"/>
                </a:cubicBezTo>
                <a:cubicBezTo>
                  <a:pt x="766655" y="138545"/>
                  <a:pt x="762631" y="121330"/>
                  <a:pt x="759728" y="103909"/>
                </a:cubicBezTo>
                <a:cubicBezTo>
                  <a:pt x="755702" y="79751"/>
                  <a:pt x="766655" y="48491"/>
                  <a:pt x="749337" y="31173"/>
                </a:cubicBezTo>
                <a:cubicBezTo>
                  <a:pt x="673171" y="-44992"/>
                  <a:pt x="676600" y="54506"/>
                  <a:pt x="676600" y="10391"/>
                </a:cubicBezTo>
                <a:lnTo>
                  <a:pt x="676600" y="10391"/>
                </a:lnTo>
                <a:lnTo>
                  <a:pt x="697382" y="51954"/>
                </a:lnTo>
                <a:lnTo>
                  <a:pt x="822073" y="124691"/>
                </a:lnTo>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C89846B-DC4D-584D-AAF3-86FF702E6FD1}"/>
              </a:ext>
            </a:extLst>
          </p:cNvPr>
          <p:cNvSpPr/>
          <p:nvPr/>
        </p:nvSpPr>
        <p:spPr>
          <a:xfrm>
            <a:off x="5764593" y="623455"/>
            <a:ext cx="3569782" cy="312554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0756342-81C5-6347-8AD1-16D4DBE0164A}"/>
              </a:ext>
            </a:extLst>
          </p:cNvPr>
          <p:cNvPicPr>
            <a:picLocks noChangeAspect="1"/>
          </p:cNvPicPr>
          <p:nvPr/>
        </p:nvPicPr>
        <p:blipFill>
          <a:blip r:embed="rId4"/>
          <a:stretch>
            <a:fillRect/>
          </a:stretch>
        </p:blipFill>
        <p:spPr>
          <a:xfrm>
            <a:off x="6744351" y="403849"/>
            <a:ext cx="4178300" cy="3581400"/>
          </a:xfrm>
          <a:prstGeom prst="rect">
            <a:avLst/>
          </a:prstGeom>
        </p:spPr>
      </p:pic>
      <p:pic>
        <p:nvPicPr>
          <p:cNvPr id="24" name="Picture 23">
            <a:extLst>
              <a:ext uri="{FF2B5EF4-FFF2-40B4-BE49-F238E27FC236}">
                <a16:creationId xmlns:a16="http://schemas.microsoft.com/office/drawing/2014/main" id="{20A60B02-73EE-9A4C-BC2C-9369BFD064E2}"/>
              </a:ext>
            </a:extLst>
          </p:cNvPr>
          <p:cNvPicPr>
            <a:picLocks noChangeAspect="1"/>
          </p:cNvPicPr>
          <p:nvPr/>
        </p:nvPicPr>
        <p:blipFill>
          <a:blip r:embed="rId5"/>
          <a:stretch>
            <a:fillRect/>
          </a:stretch>
        </p:blipFill>
        <p:spPr>
          <a:xfrm>
            <a:off x="9769032" y="159786"/>
            <a:ext cx="2291155" cy="2922391"/>
          </a:xfrm>
          <a:prstGeom prst="rect">
            <a:avLst/>
          </a:prstGeom>
        </p:spPr>
      </p:pic>
      <p:sp>
        <p:nvSpPr>
          <p:cNvPr id="2" name="TextBox 1">
            <a:extLst>
              <a:ext uri="{FF2B5EF4-FFF2-40B4-BE49-F238E27FC236}">
                <a16:creationId xmlns:a16="http://schemas.microsoft.com/office/drawing/2014/main" id="{9DD3956A-052E-FB45-AE5B-AC10B0EB2E92}"/>
              </a:ext>
            </a:extLst>
          </p:cNvPr>
          <p:cNvSpPr txBox="1"/>
          <p:nvPr/>
        </p:nvSpPr>
        <p:spPr>
          <a:xfrm>
            <a:off x="82637" y="-45713"/>
            <a:ext cx="9686395" cy="5355312"/>
          </a:xfrm>
          <a:prstGeom prst="rect">
            <a:avLst/>
          </a:prstGeom>
          <a:noFill/>
        </p:spPr>
        <p:txBody>
          <a:bodyPr wrap="square" rtlCol="0">
            <a:spAutoFit/>
          </a:bodyPr>
          <a:lstStyle/>
          <a:p>
            <a:r>
              <a:rPr lang="en-US" sz="3600" dirty="0">
                <a:solidFill>
                  <a:schemeClr val="bg1"/>
                </a:solidFill>
              </a:rPr>
              <a:t>“In life, it is never the big battle, the big moment, the big speech, the big election. That does not change things. What changes things is </a:t>
            </a:r>
          </a:p>
          <a:p>
            <a:r>
              <a:rPr lang="en-US" sz="3600" dirty="0">
                <a:solidFill>
                  <a:schemeClr val="bg1"/>
                </a:solidFill>
              </a:rPr>
              <a:t>every day, getting up and rendering </a:t>
            </a:r>
          </a:p>
          <a:p>
            <a:r>
              <a:rPr lang="en-US" sz="3600" dirty="0">
                <a:solidFill>
                  <a:schemeClr val="bg1"/>
                </a:solidFill>
              </a:rPr>
              <a:t>small acts of service and love beyond </a:t>
            </a:r>
          </a:p>
          <a:p>
            <a:r>
              <a:rPr lang="en-US" sz="3600" dirty="0">
                <a:solidFill>
                  <a:schemeClr val="bg1"/>
                </a:solidFill>
              </a:rPr>
              <a:t>that what’s expected </a:t>
            </a:r>
          </a:p>
          <a:p>
            <a:r>
              <a:rPr lang="en-US" sz="3600" dirty="0">
                <a:solidFill>
                  <a:schemeClr val="bg1"/>
                </a:solidFill>
              </a:rPr>
              <a:t>of you or required </a:t>
            </a:r>
          </a:p>
          <a:p>
            <a:r>
              <a:rPr lang="en-US" sz="3600" dirty="0">
                <a:solidFill>
                  <a:schemeClr val="bg1"/>
                </a:solidFill>
              </a:rPr>
              <a:t>of you.”                                                            	                                                                    ~ C. Booker</a:t>
            </a:r>
          </a:p>
          <a:p>
            <a:endParaRPr lang="en-US" dirty="0">
              <a:solidFill>
                <a:schemeClr val="bg1"/>
              </a:solidFill>
            </a:endParaRPr>
          </a:p>
        </p:txBody>
      </p:sp>
    </p:spTree>
    <p:extLst>
      <p:ext uri="{BB962C8B-B14F-4D97-AF65-F5344CB8AC3E}">
        <p14:creationId xmlns:p14="http://schemas.microsoft.com/office/powerpoint/2010/main" val="1697180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7346A6-37F2-7746-B734-5E455BDC5FD9}"/>
              </a:ext>
            </a:extLst>
          </p:cNvPr>
          <p:cNvSpPr>
            <a:spLocks noGrp="1"/>
          </p:cNvSpPr>
          <p:nvPr>
            <p:ph type="subTitle" idx="1"/>
          </p:nvPr>
        </p:nvSpPr>
        <p:spPr>
          <a:xfrm>
            <a:off x="486137" y="416689"/>
            <a:ext cx="11412637" cy="4841111"/>
          </a:xfrm>
        </p:spPr>
        <p:txBody>
          <a:bodyPr>
            <a:normAutofit/>
          </a:bodyPr>
          <a:lstStyle/>
          <a:p>
            <a:pPr algn="l"/>
            <a:r>
              <a:rPr lang="en-US" sz="3600" b="1" u="sng" dirty="0"/>
              <a:t>       </a:t>
            </a:r>
            <a:r>
              <a:rPr lang="en-US" sz="3600" b="1" u="sng" dirty="0">
                <a:solidFill>
                  <a:schemeClr val="bg1"/>
                </a:solidFill>
              </a:rPr>
              <a:t> Washington Technology Magnet, MCA Data:</a:t>
            </a:r>
            <a:endParaRPr lang="en-US" sz="3600" dirty="0">
              <a:solidFill>
                <a:schemeClr val="bg1"/>
              </a:solidFill>
            </a:endParaRPr>
          </a:p>
          <a:p>
            <a:pPr algn="l"/>
            <a:endParaRPr lang="en-US" sz="3600" dirty="0">
              <a:solidFill>
                <a:schemeClr val="bg1"/>
              </a:solidFill>
            </a:endParaRPr>
          </a:p>
        </p:txBody>
      </p:sp>
      <p:pic>
        <p:nvPicPr>
          <p:cNvPr id="4" name="Picture 3">
            <a:extLst>
              <a:ext uri="{FF2B5EF4-FFF2-40B4-BE49-F238E27FC236}">
                <a16:creationId xmlns:a16="http://schemas.microsoft.com/office/drawing/2014/main" id="{3C166FEB-BF39-884C-B29B-681ABF36F094}"/>
              </a:ext>
            </a:extLst>
          </p:cNvPr>
          <p:cNvPicPr>
            <a:picLocks noChangeAspect="1"/>
          </p:cNvPicPr>
          <p:nvPr/>
        </p:nvPicPr>
        <p:blipFill>
          <a:blip r:embed="rId2"/>
          <a:stretch>
            <a:fillRect/>
          </a:stretch>
        </p:blipFill>
        <p:spPr>
          <a:xfrm>
            <a:off x="995422" y="1080626"/>
            <a:ext cx="4060141" cy="4244693"/>
          </a:xfrm>
          <a:prstGeom prst="rect">
            <a:avLst/>
          </a:prstGeom>
        </p:spPr>
      </p:pic>
      <p:pic>
        <p:nvPicPr>
          <p:cNvPr id="8" name="Picture 7">
            <a:extLst>
              <a:ext uri="{FF2B5EF4-FFF2-40B4-BE49-F238E27FC236}">
                <a16:creationId xmlns:a16="http://schemas.microsoft.com/office/drawing/2014/main" id="{D356EA53-DDAB-F041-B79D-CE08E5C2993B}"/>
              </a:ext>
            </a:extLst>
          </p:cNvPr>
          <p:cNvPicPr>
            <a:picLocks noChangeAspect="1"/>
          </p:cNvPicPr>
          <p:nvPr/>
        </p:nvPicPr>
        <p:blipFill>
          <a:blip r:embed="rId3"/>
          <a:stretch>
            <a:fillRect/>
          </a:stretch>
        </p:blipFill>
        <p:spPr>
          <a:xfrm>
            <a:off x="5468234" y="1080626"/>
            <a:ext cx="4241800" cy="2628900"/>
          </a:xfrm>
          <a:prstGeom prst="rect">
            <a:avLst/>
          </a:prstGeom>
        </p:spPr>
      </p:pic>
      <p:sp>
        <p:nvSpPr>
          <p:cNvPr id="9" name="Up Arrow 8">
            <a:extLst>
              <a:ext uri="{FF2B5EF4-FFF2-40B4-BE49-F238E27FC236}">
                <a16:creationId xmlns:a16="http://schemas.microsoft.com/office/drawing/2014/main" id="{3A3B1E34-1C0C-6C46-93B3-B5DB516028D2}"/>
              </a:ext>
            </a:extLst>
          </p:cNvPr>
          <p:cNvSpPr/>
          <p:nvPr/>
        </p:nvSpPr>
        <p:spPr>
          <a:xfrm rot="20120309">
            <a:off x="3576578" y="3912244"/>
            <a:ext cx="370389" cy="62503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a:extLst>
              <a:ext uri="{FF2B5EF4-FFF2-40B4-BE49-F238E27FC236}">
                <a16:creationId xmlns:a16="http://schemas.microsoft.com/office/drawing/2014/main" id="{E3AA6689-8C0E-FB49-B5C8-2E1900A005F0}"/>
              </a:ext>
            </a:extLst>
          </p:cNvPr>
          <p:cNvSpPr/>
          <p:nvPr/>
        </p:nvSpPr>
        <p:spPr>
          <a:xfrm rot="16200000">
            <a:off x="9890085" y="2082559"/>
            <a:ext cx="370389" cy="62503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68B67AE-B88E-4B48-928B-61ECE26041D5}"/>
              </a:ext>
            </a:extLst>
          </p:cNvPr>
          <p:cNvPicPr>
            <a:picLocks noChangeAspect="1"/>
          </p:cNvPicPr>
          <p:nvPr/>
        </p:nvPicPr>
        <p:blipFill>
          <a:blip r:embed="rId4"/>
          <a:stretch>
            <a:fillRect/>
          </a:stretch>
        </p:blipFill>
        <p:spPr>
          <a:xfrm>
            <a:off x="0" y="5422745"/>
            <a:ext cx="4148619" cy="1435255"/>
          </a:xfrm>
          <a:prstGeom prst="rect">
            <a:avLst/>
          </a:prstGeom>
        </p:spPr>
      </p:pic>
    </p:spTree>
    <p:extLst>
      <p:ext uri="{BB962C8B-B14F-4D97-AF65-F5344CB8AC3E}">
        <p14:creationId xmlns:p14="http://schemas.microsoft.com/office/powerpoint/2010/main" val="3754932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7346A6-37F2-7746-B734-5E455BDC5FD9}"/>
              </a:ext>
            </a:extLst>
          </p:cNvPr>
          <p:cNvSpPr>
            <a:spLocks noGrp="1"/>
          </p:cNvSpPr>
          <p:nvPr>
            <p:ph type="subTitle" idx="1"/>
          </p:nvPr>
        </p:nvSpPr>
        <p:spPr>
          <a:xfrm>
            <a:off x="486137" y="416689"/>
            <a:ext cx="11412637" cy="4841111"/>
          </a:xfrm>
        </p:spPr>
        <p:txBody>
          <a:bodyPr>
            <a:normAutofit/>
          </a:bodyPr>
          <a:lstStyle/>
          <a:p>
            <a:pPr algn="l"/>
            <a:r>
              <a:rPr lang="en-US" sz="3600" b="1" u="sng" dirty="0"/>
              <a:t>       </a:t>
            </a:r>
            <a:r>
              <a:rPr lang="en-US" sz="3600" b="1" u="sng" dirty="0">
                <a:solidFill>
                  <a:schemeClr val="bg1"/>
                </a:solidFill>
              </a:rPr>
              <a:t> Washington Technology Magnet, Overall ACT Data:</a:t>
            </a:r>
            <a:endParaRPr lang="en-US" sz="3600" dirty="0">
              <a:solidFill>
                <a:schemeClr val="bg1"/>
              </a:solidFill>
            </a:endParaRPr>
          </a:p>
          <a:p>
            <a:pPr algn="l"/>
            <a:endParaRPr lang="en-US" sz="3600" dirty="0">
              <a:solidFill>
                <a:schemeClr val="bg1"/>
              </a:solidFill>
            </a:endParaRPr>
          </a:p>
        </p:txBody>
      </p:sp>
      <p:sp>
        <p:nvSpPr>
          <p:cNvPr id="9" name="Up Arrow 8">
            <a:extLst>
              <a:ext uri="{FF2B5EF4-FFF2-40B4-BE49-F238E27FC236}">
                <a16:creationId xmlns:a16="http://schemas.microsoft.com/office/drawing/2014/main" id="{3A3B1E34-1C0C-6C46-93B3-B5DB516028D2}"/>
              </a:ext>
            </a:extLst>
          </p:cNvPr>
          <p:cNvSpPr/>
          <p:nvPr/>
        </p:nvSpPr>
        <p:spPr>
          <a:xfrm>
            <a:off x="5602147" y="5048754"/>
            <a:ext cx="370389" cy="62503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326DB03-253A-1D46-A4AA-661C7AB57D67}"/>
              </a:ext>
            </a:extLst>
          </p:cNvPr>
          <p:cNvPicPr>
            <a:picLocks noChangeAspect="1"/>
          </p:cNvPicPr>
          <p:nvPr/>
        </p:nvPicPr>
        <p:blipFill>
          <a:blip r:embed="rId2"/>
          <a:stretch>
            <a:fillRect/>
          </a:stretch>
        </p:blipFill>
        <p:spPr>
          <a:xfrm>
            <a:off x="125083" y="1139260"/>
            <a:ext cx="6502400" cy="3911600"/>
          </a:xfrm>
          <a:prstGeom prst="rect">
            <a:avLst/>
          </a:prstGeom>
        </p:spPr>
      </p:pic>
      <p:pic>
        <p:nvPicPr>
          <p:cNvPr id="7" name="Picture 6">
            <a:extLst>
              <a:ext uri="{FF2B5EF4-FFF2-40B4-BE49-F238E27FC236}">
                <a16:creationId xmlns:a16="http://schemas.microsoft.com/office/drawing/2014/main" id="{D7909A91-214C-4A4B-8C26-01D1D58037BE}"/>
              </a:ext>
            </a:extLst>
          </p:cNvPr>
          <p:cNvPicPr>
            <a:picLocks noChangeAspect="1"/>
          </p:cNvPicPr>
          <p:nvPr/>
        </p:nvPicPr>
        <p:blipFill>
          <a:blip r:embed="rId3"/>
          <a:stretch>
            <a:fillRect/>
          </a:stretch>
        </p:blipFill>
        <p:spPr>
          <a:xfrm>
            <a:off x="5972536" y="1139260"/>
            <a:ext cx="6086576" cy="1974653"/>
          </a:xfrm>
          <a:prstGeom prst="rect">
            <a:avLst/>
          </a:prstGeom>
        </p:spPr>
      </p:pic>
      <p:sp>
        <p:nvSpPr>
          <p:cNvPr id="11" name="Up Arrow 10">
            <a:extLst>
              <a:ext uri="{FF2B5EF4-FFF2-40B4-BE49-F238E27FC236}">
                <a16:creationId xmlns:a16="http://schemas.microsoft.com/office/drawing/2014/main" id="{64073440-762A-6748-940D-56D26C1C6552}"/>
              </a:ext>
            </a:extLst>
          </p:cNvPr>
          <p:cNvSpPr/>
          <p:nvPr/>
        </p:nvSpPr>
        <p:spPr>
          <a:xfrm>
            <a:off x="11528385" y="2837244"/>
            <a:ext cx="370389" cy="62503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FFFAD82-97F9-A048-B112-972A89E79856}"/>
              </a:ext>
            </a:extLst>
          </p:cNvPr>
          <p:cNvPicPr>
            <a:picLocks noChangeAspect="1"/>
          </p:cNvPicPr>
          <p:nvPr/>
        </p:nvPicPr>
        <p:blipFill>
          <a:blip r:embed="rId4"/>
          <a:stretch>
            <a:fillRect/>
          </a:stretch>
        </p:blipFill>
        <p:spPr>
          <a:xfrm>
            <a:off x="0" y="5422745"/>
            <a:ext cx="4148619" cy="1435255"/>
          </a:xfrm>
          <a:prstGeom prst="rect">
            <a:avLst/>
          </a:prstGeom>
        </p:spPr>
      </p:pic>
    </p:spTree>
    <p:extLst>
      <p:ext uri="{BB962C8B-B14F-4D97-AF65-F5344CB8AC3E}">
        <p14:creationId xmlns:p14="http://schemas.microsoft.com/office/powerpoint/2010/main" val="1918597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7346A6-37F2-7746-B734-5E455BDC5FD9}"/>
              </a:ext>
            </a:extLst>
          </p:cNvPr>
          <p:cNvSpPr>
            <a:spLocks noGrp="1"/>
          </p:cNvSpPr>
          <p:nvPr>
            <p:ph type="subTitle" idx="1"/>
          </p:nvPr>
        </p:nvSpPr>
        <p:spPr>
          <a:xfrm>
            <a:off x="486137" y="416689"/>
            <a:ext cx="11412637" cy="4841111"/>
          </a:xfrm>
        </p:spPr>
        <p:txBody>
          <a:bodyPr>
            <a:normAutofit/>
          </a:bodyPr>
          <a:lstStyle/>
          <a:p>
            <a:pPr algn="l"/>
            <a:r>
              <a:rPr lang="en-US" sz="3600" b="1" u="sng" dirty="0"/>
              <a:t>       </a:t>
            </a:r>
            <a:r>
              <a:rPr lang="en-US" sz="3600" b="1" u="sng" dirty="0">
                <a:solidFill>
                  <a:schemeClr val="bg1"/>
                </a:solidFill>
              </a:rPr>
              <a:t> Washington Technology Magnet, ACT Reading Data:</a:t>
            </a:r>
            <a:endParaRPr lang="en-US" sz="3600" dirty="0">
              <a:solidFill>
                <a:schemeClr val="bg1"/>
              </a:solidFill>
            </a:endParaRPr>
          </a:p>
          <a:p>
            <a:pPr algn="l"/>
            <a:endParaRPr lang="en-US" sz="3600" dirty="0">
              <a:solidFill>
                <a:schemeClr val="bg1"/>
              </a:solidFill>
            </a:endParaRPr>
          </a:p>
        </p:txBody>
      </p:sp>
      <p:pic>
        <p:nvPicPr>
          <p:cNvPr id="4" name="Picture 3">
            <a:extLst>
              <a:ext uri="{FF2B5EF4-FFF2-40B4-BE49-F238E27FC236}">
                <a16:creationId xmlns:a16="http://schemas.microsoft.com/office/drawing/2014/main" id="{88206739-FCA6-AC4E-AB0D-A2E43096884F}"/>
              </a:ext>
            </a:extLst>
          </p:cNvPr>
          <p:cNvPicPr>
            <a:picLocks noChangeAspect="1"/>
          </p:cNvPicPr>
          <p:nvPr/>
        </p:nvPicPr>
        <p:blipFill>
          <a:blip r:embed="rId2"/>
          <a:stretch>
            <a:fillRect/>
          </a:stretch>
        </p:blipFill>
        <p:spPr>
          <a:xfrm>
            <a:off x="127321" y="1032638"/>
            <a:ext cx="6451600" cy="3797300"/>
          </a:xfrm>
          <a:prstGeom prst="rect">
            <a:avLst/>
          </a:prstGeom>
        </p:spPr>
      </p:pic>
      <p:pic>
        <p:nvPicPr>
          <p:cNvPr id="8" name="Picture 7">
            <a:extLst>
              <a:ext uri="{FF2B5EF4-FFF2-40B4-BE49-F238E27FC236}">
                <a16:creationId xmlns:a16="http://schemas.microsoft.com/office/drawing/2014/main" id="{C5F91F55-A7F5-A344-8CCA-15DBEFB13D85}"/>
              </a:ext>
            </a:extLst>
          </p:cNvPr>
          <p:cNvPicPr>
            <a:picLocks noChangeAspect="1"/>
          </p:cNvPicPr>
          <p:nvPr/>
        </p:nvPicPr>
        <p:blipFill>
          <a:blip r:embed="rId3"/>
          <a:stretch>
            <a:fillRect/>
          </a:stretch>
        </p:blipFill>
        <p:spPr>
          <a:xfrm>
            <a:off x="5220664" y="2250413"/>
            <a:ext cx="6781800" cy="4292600"/>
          </a:xfrm>
          <a:prstGeom prst="rect">
            <a:avLst/>
          </a:prstGeom>
        </p:spPr>
      </p:pic>
      <p:sp>
        <p:nvSpPr>
          <p:cNvPr id="12" name="Up Arrow 11">
            <a:extLst>
              <a:ext uri="{FF2B5EF4-FFF2-40B4-BE49-F238E27FC236}">
                <a16:creationId xmlns:a16="http://schemas.microsoft.com/office/drawing/2014/main" id="{DC89263F-CCE1-CD49-88AA-30040CBBFC24}"/>
              </a:ext>
            </a:extLst>
          </p:cNvPr>
          <p:cNvSpPr/>
          <p:nvPr/>
        </p:nvSpPr>
        <p:spPr>
          <a:xfrm>
            <a:off x="4363656" y="3771680"/>
            <a:ext cx="370389" cy="62503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a:extLst>
              <a:ext uri="{FF2B5EF4-FFF2-40B4-BE49-F238E27FC236}">
                <a16:creationId xmlns:a16="http://schemas.microsoft.com/office/drawing/2014/main" id="{36DCE5A0-AA9C-A547-9C14-A29497499B09}"/>
              </a:ext>
            </a:extLst>
          </p:cNvPr>
          <p:cNvSpPr/>
          <p:nvPr/>
        </p:nvSpPr>
        <p:spPr>
          <a:xfrm rot="5400000">
            <a:off x="9757940" y="5806894"/>
            <a:ext cx="370389" cy="62503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C6B6685-B658-9B44-9363-48D920F802D8}"/>
              </a:ext>
            </a:extLst>
          </p:cNvPr>
          <p:cNvPicPr>
            <a:picLocks noChangeAspect="1"/>
          </p:cNvPicPr>
          <p:nvPr/>
        </p:nvPicPr>
        <p:blipFill>
          <a:blip r:embed="rId4"/>
          <a:stretch>
            <a:fillRect/>
          </a:stretch>
        </p:blipFill>
        <p:spPr>
          <a:xfrm>
            <a:off x="0" y="5453865"/>
            <a:ext cx="4148619" cy="1435255"/>
          </a:xfrm>
          <a:prstGeom prst="rect">
            <a:avLst/>
          </a:prstGeom>
        </p:spPr>
      </p:pic>
    </p:spTree>
    <p:extLst>
      <p:ext uri="{BB962C8B-B14F-4D97-AF65-F5344CB8AC3E}">
        <p14:creationId xmlns:p14="http://schemas.microsoft.com/office/powerpoint/2010/main" val="2939438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7346A6-37F2-7746-B734-5E455BDC5FD9}"/>
              </a:ext>
            </a:extLst>
          </p:cNvPr>
          <p:cNvSpPr>
            <a:spLocks noGrp="1"/>
          </p:cNvSpPr>
          <p:nvPr>
            <p:ph type="subTitle" idx="1"/>
          </p:nvPr>
        </p:nvSpPr>
        <p:spPr>
          <a:xfrm>
            <a:off x="486137" y="416689"/>
            <a:ext cx="11412637" cy="4841111"/>
          </a:xfrm>
        </p:spPr>
        <p:txBody>
          <a:bodyPr>
            <a:normAutofit/>
          </a:bodyPr>
          <a:lstStyle/>
          <a:p>
            <a:pPr algn="l"/>
            <a:r>
              <a:rPr lang="en-US" sz="3600" b="1" dirty="0">
                <a:solidFill>
                  <a:schemeClr val="bg1"/>
                </a:solidFill>
              </a:rPr>
              <a:t>Roth’s College &amp; Career Reading Course Student Profile:</a:t>
            </a:r>
          </a:p>
          <a:p>
            <a:pPr algn="l"/>
            <a:endParaRPr lang="en-US" sz="3600" b="1" dirty="0">
              <a:solidFill>
                <a:schemeClr val="bg1"/>
              </a:solidFill>
            </a:endParaRPr>
          </a:p>
          <a:p>
            <a:pPr algn="l"/>
            <a:r>
              <a:rPr lang="en-US" sz="3600" b="1" dirty="0">
                <a:solidFill>
                  <a:schemeClr val="bg1"/>
                </a:solidFill>
              </a:rPr>
              <a:t>Range of MCA Reading Scores:	1013 – 1051</a:t>
            </a:r>
          </a:p>
          <a:p>
            <a:pPr algn="l"/>
            <a:r>
              <a:rPr lang="en-US" sz="3600" b="1" dirty="0">
                <a:solidFill>
                  <a:schemeClr val="bg1"/>
                </a:solidFill>
              </a:rPr>
              <a:t>Range of ACT Composite Scores: 	13 – 21</a:t>
            </a:r>
          </a:p>
          <a:p>
            <a:pPr algn="l"/>
            <a:r>
              <a:rPr lang="en-US" sz="3600" b="1" dirty="0">
                <a:solidFill>
                  <a:schemeClr val="bg1"/>
                </a:solidFill>
              </a:rPr>
              <a:t>Range of ACT Reading Scores:	11 – 22</a:t>
            </a:r>
          </a:p>
          <a:p>
            <a:pPr algn="l"/>
            <a:endParaRPr lang="en-US" sz="3600" b="1" dirty="0">
              <a:solidFill>
                <a:schemeClr val="bg1"/>
              </a:solidFill>
            </a:endParaRPr>
          </a:p>
          <a:p>
            <a:pPr algn="l"/>
            <a:endParaRPr lang="en-US" sz="3600" dirty="0">
              <a:solidFill>
                <a:schemeClr val="bg1"/>
              </a:solidFill>
            </a:endParaRPr>
          </a:p>
          <a:p>
            <a:pPr algn="l"/>
            <a:endParaRPr lang="en-US" sz="3600" dirty="0">
              <a:solidFill>
                <a:schemeClr val="bg1"/>
              </a:solidFill>
            </a:endParaRPr>
          </a:p>
        </p:txBody>
      </p:sp>
    </p:spTree>
    <p:extLst>
      <p:ext uri="{BB962C8B-B14F-4D97-AF65-F5344CB8AC3E}">
        <p14:creationId xmlns:p14="http://schemas.microsoft.com/office/powerpoint/2010/main" val="2129294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6315</TotalTime>
  <Words>2010</Words>
  <Application>Microsoft Macintosh PowerPoint</Application>
  <PresentationFormat>Widescreen</PresentationFormat>
  <Paragraphs>404</Paragraphs>
  <Slides>52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Arial</vt:lpstr>
      <vt:lpstr>Ayuthaya</vt:lpstr>
      <vt:lpstr>Calibri</vt:lpstr>
      <vt:lpstr>Calibri Light</vt:lpstr>
      <vt:lpstr>Kailasa</vt:lpstr>
      <vt:lpstr>Lucida Calligraphy</vt:lpstr>
      <vt:lpstr>Skia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Now … EDIT!!!</vt:lpstr>
      <vt:lpstr>PowerPoint Presentation</vt:lpstr>
      <vt:lpstr>PowerPoint Presentation</vt:lpstr>
      <vt:lpstr>PowerPoint Presentation</vt:lpstr>
      <vt:lpstr>References:</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Roth</dc:creator>
  <cp:lastModifiedBy>Denise Roth</cp:lastModifiedBy>
  <cp:revision>58</cp:revision>
  <dcterms:created xsi:type="dcterms:W3CDTF">2019-08-25T16:55:25Z</dcterms:created>
  <dcterms:modified xsi:type="dcterms:W3CDTF">2019-09-18T13:30:08Z</dcterms:modified>
</cp:coreProperties>
</file>