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BE2FE-CBC7-4C5E-BF95-CFE5F6C158D4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E9A7C-F103-4663-A418-517774BCC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4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E9A7C-F103-4663-A418-517774BCCD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68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funke@inverhills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4213839"/>
          </a:xfrm>
        </p:spPr>
        <p:txBody>
          <a:bodyPr>
            <a:normAutofit fontScale="90000"/>
          </a:bodyPr>
          <a:lstStyle/>
          <a:p>
            <a:r>
              <a:rPr lang="en-US" dirty="0"/>
              <a:t>Instructional Strategies for Editing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MnADE</a:t>
            </a:r>
            <a:r>
              <a:rPr lang="en-US" dirty="0"/>
              <a:t> Conference</a:t>
            </a:r>
            <a:br>
              <a:rPr lang="en-US" dirty="0"/>
            </a:br>
            <a:r>
              <a:rPr lang="en-US" dirty="0"/>
              <a:t>September 28, 2017</a:t>
            </a:r>
            <a:br>
              <a:rPr lang="en-US" dirty="0"/>
            </a:br>
            <a:r>
              <a:rPr lang="en-US" dirty="0" smtClean="0"/>
              <a:t>Laura </a:t>
            </a:r>
            <a:r>
              <a:rPr lang="en-US" dirty="0"/>
              <a:t>Funke</a:t>
            </a:r>
            <a:br>
              <a:rPr lang="en-US" dirty="0"/>
            </a:br>
            <a:r>
              <a:rPr lang="en-US" u="sng" dirty="0">
                <a:hlinkClick r:id="rId2"/>
              </a:rPr>
              <a:t>lfunke@inverhills.edu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52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thoughts--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Edit a text together, focusing on one error type at a time.  </a:t>
            </a:r>
            <a:r>
              <a:rPr lang="en-US" sz="2400" dirty="0" smtClean="0"/>
              <a:t>Model editing using a student’s draft.</a:t>
            </a:r>
            <a:endParaRPr lang="en-US" sz="2400" dirty="0"/>
          </a:p>
          <a:p>
            <a:pPr lvl="0"/>
            <a:r>
              <a:rPr lang="en-US" sz="2400" dirty="0"/>
              <a:t>Provide class time to edit.  Encourage students to ask questions</a:t>
            </a:r>
            <a:r>
              <a:rPr lang="en-US" sz="2400" dirty="0" smtClean="0"/>
              <a:t>. Effective editing requires TIME and CAREFUL ATTENTION. </a:t>
            </a:r>
            <a:endParaRPr lang="en-US" sz="2400" dirty="0"/>
          </a:p>
          <a:p>
            <a:pPr lvl="0"/>
            <a:r>
              <a:rPr lang="en-US" sz="2400" dirty="0"/>
              <a:t>Editing conferences   </a:t>
            </a:r>
          </a:p>
          <a:p>
            <a:pPr lvl="0"/>
            <a:r>
              <a:rPr lang="en-US" sz="2400" dirty="0"/>
              <a:t>Required tutoring (with explicit instructions for tutors)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00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 your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do you assess students’ editing skill?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106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thoughts-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/>
              <a:t>Collect editing draft as part of grade </a:t>
            </a:r>
          </a:p>
          <a:p>
            <a:pPr lvl="0"/>
            <a:r>
              <a:rPr lang="en-US" sz="3200" dirty="0" smtClean="0"/>
              <a:t>Include </a:t>
            </a:r>
            <a:r>
              <a:rPr lang="en-US" sz="3200" dirty="0"/>
              <a:t>editing effort and specific grammar points on a grading rubric</a:t>
            </a:r>
          </a:p>
          <a:p>
            <a:pPr lvl="0"/>
            <a:r>
              <a:rPr lang="en-US" sz="3200" dirty="0"/>
              <a:t>Shift from grammar quizzes to editing </a:t>
            </a:r>
            <a:r>
              <a:rPr lang="en-US" sz="3200" dirty="0" smtClean="0"/>
              <a:t>quizzes 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0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Laura Funke</a:t>
            </a:r>
          </a:p>
          <a:p>
            <a:r>
              <a:rPr lang="en-US" sz="3200" dirty="0" smtClean="0"/>
              <a:t>lfunke@inverhills.edu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758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3200" dirty="0"/>
              <a:t>What is the role of grammar instruction?  </a:t>
            </a:r>
          </a:p>
          <a:p>
            <a:pPr lvl="0"/>
            <a:r>
              <a:rPr lang="en-US" sz="3200" dirty="0"/>
              <a:t>Using Technology Effectively </a:t>
            </a:r>
          </a:p>
          <a:p>
            <a:pPr lvl="0"/>
            <a:r>
              <a:rPr lang="en-US" sz="3200" dirty="0"/>
              <a:t>Editing Strategies for </a:t>
            </a:r>
            <a:r>
              <a:rPr lang="en-US" sz="3200" dirty="0" smtClean="0"/>
              <a:t>Students</a:t>
            </a:r>
            <a:endParaRPr lang="en-US" sz="3200" dirty="0"/>
          </a:p>
          <a:p>
            <a:pPr lvl="0"/>
            <a:r>
              <a:rPr lang="en-US" sz="3200" dirty="0"/>
              <a:t>Instruction in Editing </a:t>
            </a:r>
          </a:p>
          <a:p>
            <a:pPr lvl="0"/>
            <a:r>
              <a:rPr lang="en-US" sz="3200" dirty="0"/>
              <a:t>Assessing Editing Skills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Share your thoughts…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What is the role of grammar </a:t>
            </a:r>
            <a:r>
              <a:rPr lang="en-US" sz="3200" dirty="0" smtClean="0"/>
              <a:t>instruction</a:t>
            </a:r>
            <a:r>
              <a:rPr lang="en-US" sz="3200" dirty="0"/>
              <a:t> </a:t>
            </a:r>
            <a:r>
              <a:rPr lang="en-US" sz="3200" dirty="0" smtClean="0"/>
              <a:t>in your classroom?  How do you teach grammar in a way that it will transfer to students’ writing? 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737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thoughts– grammar instruction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9097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Isolated grammar instruction and use of grammar exercises/worksheets is </a:t>
            </a:r>
            <a:r>
              <a:rPr lang="en-US" dirty="0" smtClean="0"/>
              <a:t>ineffective</a:t>
            </a:r>
          </a:p>
          <a:p>
            <a:pPr lvl="0"/>
            <a:r>
              <a:rPr lang="en-US" dirty="0" smtClean="0"/>
              <a:t>make </a:t>
            </a:r>
            <a:r>
              <a:rPr lang="en-US" dirty="0"/>
              <a:t>sure all grammar instruction is integrated with the process of writing. 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 </a:t>
            </a:r>
            <a:r>
              <a:rPr lang="en-US" dirty="0"/>
              <a:t>use student examples of </a:t>
            </a:r>
            <a:r>
              <a:rPr lang="en-US" dirty="0" smtClean="0"/>
              <a:t>errors </a:t>
            </a:r>
            <a:r>
              <a:rPr lang="en-US" dirty="0"/>
              <a:t>when possible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/>
              <a:t>when practicing, give real-world paragraphs, not isolated sentences </a:t>
            </a:r>
          </a:p>
          <a:p>
            <a:pPr lvl="0"/>
            <a:r>
              <a:rPr lang="en-US" dirty="0"/>
              <a:t>Consider instruction through dialogic questioning and discovery (Rule 153).  </a:t>
            </a:r>
            <a:r>
              <a:rPr lang="en-US" dirty="0" smtClean="0"/>
              <a:t>Show the POWER of grammar; “grammar” is not just about correcting errors.  </a:t>
            </a:r>
            <a:endParaRPr lang="en-US" dirty="0"/>
          </a:p>
          <a:p>
            <a:pPr lvl="0"/>
            <a:r>
              <a:rPr lang="en-US" dirty="0"/>
              <a:t>Consider writing prompts for short </a:t>
            </a:r>
            <a:r>
              <a:rPr lang="en-US" dirty="0" smtClean="0"/>
              <a:t>writing assignments </a:t>
            </a:r>
            <a:r>
              <a:rPr lang="en-US" dirty="0"/>
              <a:t>that will elicit certain grammatical forms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24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Share your thoughts…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can you use technology to help students edit?  How can technology interfere with students’ editing? 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0586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thoughts-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sz="3200" dirty="0"/>
              <a:t>demonstrate the limitations of grammar/spell </a:t>
            </a:r>
            <a:r>
              <a:rPr lang="en-US" sz="3200" dirty="0" smtClean="0"/>
              <a:t>check</a:t>
            </a:r>
          </a:p>
          <a:p>
            <a:pPr lvl="0"/>
            <a:r>
              <a:rPr lang="en-US" sz="3200" dirty="0" smtClean="0"/>
              <a:t>manipulate </a:t>
            </a:r>
            <a:r>
              <a:rPr lang="en-US" sz="3200" dirty="0"/>
              <a:t>the text to isolate sentences </a:t>
            </a:r>
            <a:r>
              <a:rPr lang="en-US" sz="3200" dirty="0" smtClean="0"/>
              <a:t> (use find/replace key and replace a period with </a:t>
            </a:r>
            <a:r>
              <a:rPr lang="en-US" sz="4600" dirty="0" smtClean="0"/>
              <a:t>.^</a:t>
            </a:r>
            <a:r>
              <a:rPr lang="en-US" sz="4600" dirty="0" smtClean="0"/>
              <a:t>p  </a:t>
            </a:r>
            <a:r>
              <a:rPr lang="en-US" sz="3200" dirty="0" smtClean="0"/>
              <a:t>in order to have students read their paper as a list of sentences)</a:t>
            </a:r>
            <a:endParaRPr lang="en-US" sz="3200" dirty="0"/>
          </a:p>
          <a:p>
            <a:pPr lvl="0"/>
            <a:r>
              <a:rPr lang="en-US" sz="3200" dirty="0"/>
              <a:t>d</a:t>
            </a:r>
            <a:r>
              <a:rPr lang="en-US" sz="3200" dirty="0" smtClean="0"/>
              <a:t>emonstrate other uses of the find/replace function (find all –</a:t>
            </a:r>
            <a:r>
              <a:rPr lang="en-US" sz="3200" dirty="0" err="1" smtClean="0"/>
              <a:t>ed</a:t>
            </a:r>
            <a:r>
              <a:rPr lang="en-US" sz="3200" dirty="0" smtClean="0"/>
              <a:t>, find commonly confused words like there/their, find all commas, </a:t>
            </a:r>
            <a:r>
              <a:rPr lang="en-US" sz="3200" dirty="0" err="1" smtClean="0"/>
              <a:t>etc</a:t>
            </a:r>
            <a:r>
              <a:rPr lang="en-US" sz="3200" dirty="0" smtClean="0"/>
              <a:t>)  </a:t>
            </a:r>
          </a:p>
          <a:p>
            <a:pPr lvl="0"/>
            <a:r>
              <a:rPr lang="en-US" sz="3200" dirty="0" smtClean="0"/>
              <a:t>Use “speak” command (available through “Word options” tool in Word) to read an essay aloud. (Idea came from Mary Thompson during the session.)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702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 your thoughts…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strategies do you share with students to help them become better editors of their own work?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3690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thoughts– strategies for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Manipulation of text to locate errors </a:t>
            </a:r>
          </a:p>
          <a:p>
            <a:pPr lvl="0"/>
            <a:r>
              <a:rPr lang="en-US" sz="2400" dirty="0" smtClean="0"/>
              <a:t>Read </a:t>
            </a:r>
            <a:r>
              <a:rPr lang="en-US" sz="2400" dirty="0"/>
              <a:t>aloud </a:t>
            </a:r>
          </a:p>
          <a:p>
            <a:pPr lvl="0"/>
            <a:r>
              <a:rPr lang="en-US" sz="2400" dirty="0" smtClean="0"/>
              <a:t>Bottom-up</a:t>
            </a:r>
          </a:p>
          <a:p>
            <a:pPr lvl="0"/>
            <a:r>
              <a:rPr lang="en-US" sz="2400" dirty="0" smtClean="0"/>
              <a:t>Look </a:t>
            </a:r>
            <a:r>
              <a:rPr lang="en-US" sz="2400" dirty="0"/>
              <a:t>for one error type at a time, focusing on </a:t>
            </a:r>
            <a:r>
              <a:rPr lang="en-US" sz="2400" dirty="0" smtClean="0"/>
              <a:t>students’ own </a:t>
            </a:r>
            <a:r>
              <a:rPr lang="en-US" sz="2400" dirty="0" err="1"/>
              <a:t>troublespots</a:t>
            </a:r>
            <a:r>
              <a:rPr lang="en-US" sz="2400" dirty="0"/>
              <a:t> </a:t>
            </a:r>
          </a:p>
          <a:p>
            <a:pPr lvl="0"/>
            <a:r>
              <a:rPr lang="en-US" sz="2400" dirty="0"/>
              <a:t>Print out the document, double spaced, large </a:t>
            </a:r>
            <a:r>
              <a:rPr lang="en-US" sz="2400" dirty="0" smtClean="0"/>
              <a:t>font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92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 your thoughts--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do you do to TEACH editing strategies to students?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7455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137</TotalTime>
  <Words>374</Words>
  <Application>Microsoft Office PowerPoint</Application>
  <PresentationFormat>Widescreen</PresentationFormat>
  <Paragraphs>49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Gallery</vt:lpstr>
      <vt:lpstr>Instructional Strategies for Editing  </vt:lpstr>
      <vt:lpstr>Overview</vt:lpstr>
      <vt:lpstr>Share your thoughts… </vt:lpstr>
      <vt:lpstr>My thoughts– grammar instruction </vt:lpstr>
      <vt:lpstr>Share your thoughts… </vt:lpstr>
      <vt:lpstr>My thoughts- technology</vt:lpstr>
      <vt:lpstr>Share your thoughts… </vt:lpstr>
      <vt:lpstr>My thoughts– strategies for students</vt:lpstr>
      <vt:lpstr>Share your thoughts-- </vt:lpstr>
      <vt:lpstr>My thoughts-- </vt:lpstr>
      <vt:lpstr>Share your thoughts</vt:lpstr>
      <vt:lpstr>My thoughts- assessment</vt:lpstr>
      <vt:lpstr>Thanks!</vt:lpstr>
    </vt:vector>
  </TitlesOfParts>
  <Company>Inver Hills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Instructional Strategies for Editing</dc:title>
  <dc:creator>Laura Funke</dc:creator>
  <cp:lastModifiedBy>Laura Funke</cp:lastModifiedBy>
  <cp:revision>12</cp:revision>
  <dcterms:created xsi:type="dcterms:W3CDTF">2017-09-28T01:11:45Z</dcterms:created>
  <dcterms:modified xsi:type="dcterms:W3CDTF">2017-10-02T19:29:55Z</dcterms:modified>
</cp:coreProperties>
</file>