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3"/>
  </p:notes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  <p:sldId id="265" r:id="rId10"/>
    <p:sldId id="266" r:id="rId11"/>
    <p:sldId id="26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6" autoAdjust="0"/>
    <p:restoredTop sz="94660"/>
  </p:normalViewPr>
  <p:slideViewPr>
    <p:cSldViewPr snapToGrid="0">
      <p:cViewPr varScale="1">
        <p:scale>
          <a:sx n="64" d="100"/>
          <a:sy n="64" d="100"/>
        </p:scale>
        <p:origin x="64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DB24F-8DA8-4601-854D-CC6E74BDA8DC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AEC24C-1102-4502-9A31-D554D741F3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631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Want peers to see</a:t>
            </a:r>
            <a:r>
              <a:rPr lang="en-US" baseline="0" dirty="0" smtClean="0"/>
              <a:t> each other’s work, look critically</a:t>
            </a:r>
          </a:p>
          <a:p>
            <a:r>
              <a:rPr lang="en-US" baseline="0" dirty="0" smtClean="0"/>
              <a:t>More than good job / need better spelling</a:t>
            </a:r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AEC24C-1102-4502-9A31-D554D741F3E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4054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Kind does</a:t>
            </a:r>
            <a:r>
              <a:rPr lang="en-US" baseline="0" dirty="0" smtClean="0"/>
              <a:t> not always mean nice, it can be critical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AEC24C-1102-4502-9A31-D554D741F3E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105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Trade with a partner,</a:t>
            </a:r>
            <a:r>
              <a:rPr lang="en-US" baseline="0" dirty="0" smtClean="0"/>
              <a:t> give specific, helpful, and kind feedback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AEC24C-1102-4502-9A31-D554D741F3E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3014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E5C8093B-9F7A-434D-BF22-E1F4CF9007F9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B0D687F-6B5E-4AB5-B101-C559D9AFA7F3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9561225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8093B-9F7A-434D-BF22-E1F4CF9007F9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D687F-6B5E-4AB5-B101-C559D9AFA7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097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8093B-9F7A-434D-BF22-E1F4CF9007F9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D687F-6B5E-4AB5-B101-C559D9AFA7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535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8093B-9F7A-434D-BF22-E1F4CF9007F9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D687F-6B5E-4AB5-B101-C559D9AFA7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419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5C8093B-9F7A-434D-BF22-E1F4CF9007F9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B0D687F-6B5E-4AB5-B101-C559D9AFA7F3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8960865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8093B-9F7A-434D-BF22-E1F4CF9007F9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D687F-6B5E-4AB5-B101-C559D9AFA7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803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8093B-9F7A-434D-BF22-E1F4CF9007F9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D687F-6B5E-4AB5-B101-C559D9AFA7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438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8093B-9F7A-434D-BF22-E1F4CF9007F9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D687F-6B5E-4AB5-B101-C559D9AFA7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63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8093B-9F7A-434D-BF22-E1F4CF9007F9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D687F-6B5E-4AB5-B101-C559D9AFA7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454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5C8093B-9F7A-434D-BF22-E1F4CF9007F9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B0D687F-6B5E-4AB5-B101-C559D9AFA7F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03226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5C8093B-9F7A-434D-BF22-E1F4CF9007F9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B0D687F-6B5E-4AB5-B101-C559D9AFA7F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22936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E5C8093B-9F7A-434D-BF22-E1F4CF9007F9}" type="datetimeFigureOut">
              <a:rPr lang="en-US" smtClean="0"/>
              <a:t>9/22/2016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0B0D687F-6B5E-4AB5-B101-C559D9AFA7F3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3224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4294967295" orient="horz" pos="1368">
          <p15:clr>
            <a:srgbClr val="F26B43"/>
          </p15:clr>
        </p15:guide>
        <p15:guide id="4294967295" orient="horz" pos="1440">
          <p15:clr>
            <a:srgbClr val="F26B43"/>
          </p15:clr>
        </p15:guide>
        <p15:guide id="4294967295" orient="horz" pos="3696">
          <p15:clr>
            <a:srgbClr val="F26B43"/>
          </p15:clr>
        </p15:guide>
        <p15:guide id="4294967295" orient="horz" pos="432">
          <p15:clr>
            <a:srgbClr val="F26B43"/>
          </p15:clr>
        </p15:guide>
        <p15:guide id="4294967295" orient="horz" pos="1512">
          <p15:clr>
            <a:srgbClr val="F26B43"/>
          </p15:clr>
        </p15:guide>
        <p15:guide id="4294967295" pos="6912">
          <p15:clr>
            <a:srgbClr val="F26B43"/>
          </p15:clr>
        </p15:guide>
        <p15:guide id="4294967295" pos="936">
          <p15:clr>
            <a:srgbClr val="F26B43"/>
          </p15:clr>
        </p15:guide>
        <p15:guide id="4294967295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trainugly.com/portfolio/peerfeedback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Peer to Peer Feedback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Jody Koch</a:t>
            </a:r>
          </a:p>
          <a:p>
            <a:r>
              <a:rPr lang="en-US" smtClean="0"/>
              <a:t>Century College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364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Extensions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Teach earlier in the semester</a:t>
            </a:r>
          </a:p>
          <a:p>
            <a:r>
              <a:rPr lang="en-US" sz="3200" dirty="0" smtClean="0"/>
              <a:t>Transition to oral feedback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19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Keep Practicing!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454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Did I Need This?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26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Growth Mindset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925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TrainUgly.com</a:t>
            </a:r>
            <a:endParaRPr lang="en-US" sz="60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38200" y="1647826"/>
            <a:ext cx="10515600" cy="4830763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Video: </a:t>
            </a:r>
            <a:r>
              <a:rPr lang="en-US" dirty="0" smtClean="0">
                <a:hlinkClick r:id="rId2"/>
              </a:rPr>
              <a:t>http://trainugly.com/portfolio/peerfeedback/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4294967295"/>
          </p:nvPr>
        </p:nvSpPr>
        <p:spPr>
          <a:xfrm>
            <a:off x="7008813" y="1681163"/>
            <a:ext cx="5183187" cy="8239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800" dirty="0" smtClean="0"/>
              <a:t>Types of Praise</a:t>
            </a:r>
            <a:endParaRPr lang="en-US" sz="4800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294967295"/>
          </p:nvPr>
        </p:nvSpPr>
        <p:spPr>
          <a:xfrm>
            <a:off x="7008813" y="2505075"/>
            <a:ext cx="5183187" cy="3684588"/>
          </a:xfrm>
        </p:spPr>
        <p:txBody>
          <a:bodyPr>
            <a:normAutofit/>
          </a:bodyPr>
          <a:lstStyle/>
          <a:p>
            <a:r>
              <a:rPr lang="en-US" sz="2800" dirty="0" smtClean="0"/>
              <a:t>Person</a:t>
            </a:r>
          </a:p>
          <a:p>
            <a:pPr lvl="1"/>
            <a:r>
              <a:rPr lang="en-US" sz="2800" dirty="0" smtClean="0"/>
              <a:t>You are so smart!</a:t>
            </a:r>
          </a:p>
          <a:p>
            <a:r>
              <a:rPr lang="en-US" sz="2800" dirty="0" smtClean="0"/>
              <a:t>Process</a:t>
            </a:r>
          </a:p>
          <a:p>
            <a:pPr lvl="1"/>
            <a:r>
              <a:rPr lang="en-US" sz="2800" dirty="0" smtClean="0"/>
              <a:t>Great job, you must have worked hard on this!</a:t>
            </a:r>
          </a:p>
          <a:p>
            <a:r>
              <a:rPr lang="en-US" sz="2800" dirty="0" smtClean="0"/>
              <a:t>Outcome</a:t>
            </a:r>
          </a:p>
          <a:p>
            <a:pPr lvl="1"/>
            <a:r>
              <a:rPr lang="en-US" sz="2800" dirty="0" smtClean="0"/>
              <a:t>You got an A!</a:t>
            </a:r>
            <a:endParaRPr lang="en-US" sz="28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-209" t="16149" r="5584" b="-261"/>
          <a:stretch/>
        </p:blipFill>
        <p:spPr>
          <a:xfrm>
            <a:off x="1006084" y="1897857"/>
            <a:ext cx="5382016" cy="3831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008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Problems with Feedback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4000" dirty="0" smtClean="0"/>
              <a:t>Problem 1:</a:t>
            </a:r>
          </a:p>
          <a:p>
            <a:r>
              <a:rPr lang="en-US" sz="2800" dirty="0" smtClean="0"/>
              <a:t>Nearly 50% of all feedback comes from peers</a:t>
            </a:r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r>
              <a:rPr lang="en-US" sz="4000" dirty="0" smtClean="0"/>
              <a:t>Problem 2:</a:t>
            </a:r>
          </a:p>
          <a:p>
            <a:r>
              <a:rPr lang="en-US" sz="2800" dirty="0" smtClean="0"/>
              <a:t>Over 75% of the feedback people get is about the person or the outcome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78005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Giving Feedback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Specific</a:t>
            </a:r>
          </a:p>
          <a:p>
            <a:r>
              <a:rPr lang="en-US" sz="3200" dirty="0" smtClean="0"/>
              <a:t>Helpful (Process Focused)</a:t>
            </a:r>
          </a:p>
          <a:p>
            <a:r>
              <a:rPr lang="en-US" sz="3200" dirty="0" smtClean="0"/>
              <a:t>Kind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5120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Draw this butterfly…</a:t>
            </a:r>
            <a:endParaRPr lang="en-US" sz="6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3245" y="2286000"/>
            <a:ext cx="3097910" cy="3581400"/>
          </a:xfrm>
        </p:spPr>
      </p:pic>
    </p:spTree>
    <p:extLst>
      <p:ext uri="{BB962C8B-B14F-4D97-AF65-F5344CB8AC3E}">
        <p14:creationId xmlns:p14="http://schemas.microsoft.com/office/powerpoint/2010/main" val="307365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dirty="0"/>
              <a:t>Feedback from Kindergartners</a:t>
            </a: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2200" y="2171700"/>
            <a:ext cx="7620000" cy="28575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756400" y="5562600"/>
            <a:ext cx="386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From TrainUgly.com</a:t>
            </a:r>
          </a:p>
          <a:p>
            <a:r>
              <a:rPr lang="en-US" sz="1400" i="1" dirty="0" smtClean="0"/>
              <a:t>http://trainugly.com/portfolio/peerfeedback/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394963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Changing My Feedback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Giving appropriate feedback</a:t>
            </a:r>
          </a:p>
          <a:p>
            <a:r>
              <a:rPr lang="en-US" sz="3200" dirty="0" smtClean="0"/>
              <a:t>Most </a:t>
            </a:r>
            <a:r>
              <a:rPr lang="en-US" sz="3200" dirty="0"/>
              <a:t>i</a:t>
            </a:r>
            <a:r>
              <a:rPr lang="en-US" sz="3200" dirty="0" smtClean="0"/>
              <a:t>mportant feedback</a:t>
            </a:r>
          </a:p>
          <a:p>
            <a:r>
              <a:rPr lang="en-US" sz="3200" dirty="0" smtClean="0"/>
              <a:t>Being direct</a:t>
            </a:r>
          </a:p>
          <a:p>
            <a:endParaRPr lang="en-US" sz="3200" dirty="0" smtClean="0"/>
          </a:p>
          <a:p>
            <a:pPr lvl="1"/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2251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TM10001105[[fn=Crop]]</Template>
  <TotalTime>241</TotalTime>
  <Words>175</Words>
  <Application>Microsoft Office PowerPoint</Application>
  <PresentationFormat>Widescreen</PresentationFormat>
  <Paragraphs>55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Calibri</vt:lpstr>
      <vt:lpstr>Franklin Gothic Book</vt:lpstr>
      <vt:lpstr>Crop</vt:lpstr>
      <vt:lpstr>Peer to Peer Feedback</vt:lpstr>
      <vt:lpstr>Why Did I Need This? </vt:lpstr>
      <vt:lpstr>Using Growth Mindset</vt:lpstr>
      <vt:lpstr>TrainUgly.com</vt:lpstr>
      <vt:lpstr>Problems with Feedback</vt:lpstr>
      <vt:lpstr>Giving Feedback</vt:lpstr>
      <vt:lpstr>Draw this butterfly…</vt:lpstr>
      <vt:lpstr>Feedback from Kindergartners</vt:lpstr>
      <vt:lpstr>Changing My Feedback</vt:lpstr>
      <vt:lpstr>Extensions</vt:lpstr>
      <vt:lpstr>Keep Practicing!</vt:lpstr>
    </vt:vector>
  </TitlesOfParts>
  <Company>Century College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Peer to Peer Feedback</dc:title>
  <dc:creator>Jody Koch</dc:creator>
  <cp:lastModifiedBy>Jody Koch</cp:lastModifiedBy>
  <cp:revision>11</cp:revision>
  <dcterms:created xsi:type="dcterms:W3CDTF">2016-08-26T17:07:35Z</dcterms:created>
  <dcterms:modified xsi:type="dcterms:W3CDTF">2016-09-22T22:08:24Z</dcterms:modified>
</cp:coreProperties>
</file>